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80" r:id="rId24"/>
    <p:sldId id="281" r:id="rId25"/>
    <p:sldId id="282" r:id="rId26"/>
    <p:sldId id="283" r:id="rId27"/>
    <p:sldId id="284" r:id="rId28"/>
    <p:sldId id="285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0" r:id="rId42"/>
    <p:sldId id="301" r:id="rId43"/>
    <p:sldId id="302" r:id="rId44"/>
    <p:sldId id="303" r:id="rId45"/>
    <p:sldId id="304" r:id="rId46"/>
    <p:sldId id="305" r:id="rId47"/>
    <p:sldId id="306" r:id="rId48"/>
    <p:sldId id="375" r:id="rId49"/>
    <p:sldId id="376" r:id="rId50"/>
    <p:sldId id="377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  <p:sldId id="322" r:id="rId67"/>
    <p:sldId id="323" r:id="rId68"/>
    <p:sldId id="324" r:id="rId69"/>
    <p:sldId id="325" r:id="rId70"/>
    <p:sldId id="326" r:id="rId71"/>
    <p:sldId id="327" r:id="rId72"/>
    <p:sldId id="328" r:id="rId73"/>
    <p:sldId id="329" r:id="rId74"/>
    <p:sldId id="330" r:id="rId75"/>
    <p:sldId id="331" r:id="rId76"/>
    <p:sldId id="332" r:id="rId77"/>
    <p:sldId id="333" r:id="rId78"/>
    <p:sldId id="334" r:id="rId79"/>
    <p:sldId id="335" r:id="rId80"/>
    <p:sldId id="336" r:id="rId81"/>
    <p:sldId id="337" r:id="rId82"/>
    <p:sldId id="338" r:id="rId83"/>
    <p:sldId id="339" r:id="rId84"/>
    <p:sldId id="340" r:id="rId85"/>
    <p:sldId id="341" r:id="rId86"/>
    <p:sldId id="342" r:id="rId87"/>
    <p:sldId id="343" r:id="rId88"/>
    <p:sldId id="344" r:id="rId89"/>
    <p:sldId id="345" r:id="rId90"/>
    <p:sldId id="346" r:id="rId91"/>
    <p:sldId id="347" r:id="rId92"/>
    <p:sldId id="348" r:id="rId93"/>
    <p:sldId id="349" r:id="rId94"/>
    <p:sldId id="350" r:id="rId95"/>
    <p:sldId id="351" r:id="rId96"/>
    <p:sldId id="352" r:id="rId97"/>
    <p:sldId id="353" r:id="rId98"/>
    <p:sldId id="354" r:id="rId99"/>
    <p:sldId id="355" r:id="rId100"/>
    <p:sldId id="356" r:id="rId101"/>
    <p:sldId id="357" r:id="rId102"/>
    <p:sldId id="358" r:id="rId103"/>
    <p:sldId id="359" r:id="rId104"/>
    <p:sldId id="360" r:id="rId105"/>
    <p:sldId id="361" r:id="rId106"/>
    <p:sldId id="362" r:id="rId107"/>
    <p:sldId id="363" r:id="rId108"/>
    <p:sldId id="364" r:id="rId109"/>
    <p:sldId id="365" r:id="rId110"/>
    <p:sldId id="366" r:id="rId111"/>
    <p:sldId id="367" r:id="rId112"/>
    <p:sldId id="368" r:id="rId113"/>
    <p:sldId id="369" r:id="rId114"/>
    <p:sldId id="370" r:id="rId115"/>
    <p:sldId id="371" r:id="rId116"/>
    <p:sldId id="372" r:id="rId117"/>
    <p:sldId id="378" r:id="rId118"/>
    <p:sldId id="379" r:id="rId119"/>
    <p:sldId id="380" r:id="rId120"/>
    <p:sldId id="381" r:id="rId121"/>
    <p:sldId id="382" r:id="rId122"/>
    <p:sldId id="383" r:id="rId123"/>
    <p:sldId id="373" r:id="rId124"/>
    <p:sldId id="374" r:id="rId1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27"/>
      <p:bold r:id="rId128"/>
      <p:italic r:id="rId129"/>
      <p:boldItalic r:id="rId130"/>
    </p:embeddedFont>
    <p:embeddedFont>
      <p:font typeface="Helvetica Neue" panose="02000503000000020004" pitchFamily="2" charset="0"/>
      <p:regular r:id="rId131"/>
      <p:bold r:id="rId132"/>
      <p:italic r:id="rId133"/>
      <p:boldItalic r:id="rId134"/>
    </p:embeddedFont>
    <p:embeddedFont>
      <p:font typeface="Helvetica Neue Light" panose="02000403000000020004" pitchFamily="2" charset="0"/>
      <p:regular r:id="rId135"/>
      <p:bold r:id="rId136"/>
      <p:italic r:id="rId137"/>
      <p:boldItalic r:id="rId138"/>
    </p:embeddedFont>
    <p:embeddedFont>
      <p:font typeface="Rubik" pitchFamily="2" charset="-79"/>
      <p:regular r:id="rId139"/>
      <p:bold r:id="rId140"/>
      <p:italic r:id="rId141"/>
      <p:boldItalic r:id="rId142"/>
    </p:embeddedFont>
    <p:embeddedFont>
      <p:font typeface="Rubik Light" pitchFamily="2" charset="-79"/>
      <p:regular r:id="rId143"/>
      <p:bold r:id="rId144"/>
      <p:italic r:id="rId145"/>
      <p:boldItalic r:id="rId1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47" roundtripDataSignature="AMtx7miDVmOKyh/hDseKBIS1AjBiWsZBp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3A7C64B-8371-4AC7-B515-600E2D37B3FC}">
  <a:tblStyle styleId="{E3A7C64B-8371-4AC7-B515-600E2D37B3F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CAEBFF"/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  <a:fill>
          <a:solidFill>
            <a:srgbClr val="E6F5FF"/>
          </a:solidFill>
        </a:fill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79648"/>
  </p:normalViewPr>
  <p:slideViewPr>
    <p:cSldViewPr snapToGrid="0" snapToObjects="1">
      <p:cViewPr varScale="1">
        <p:scale>
          <a:sx n="129" d="100"/>
          <a:sy n="129" d="100"/>
        </p:scale>
        <p:origin x="10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font" Target="fonts/font12.fntdata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font" Target="fonts/font2.fntdata"/><Relationship Id="rId149" Type="http://schemas.openxmlformats.org/officeDocument/2006/relationships/viewProps" Target="viewProps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font" Target="fonts/font8.fntdata"/><Relationship Id="rId139" Type="http://schemas.openxmlformats.org/officeDocument/2006/relationships/font" Target="fonts/font13.fntdata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theme" Target="theme/theme1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font" Target="fonts/font3.fntdata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font" Target="fonts/font14.fntdata"/><Relationship Id="rId145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font" Target="fonts/font4.fntdata"/><Relationship Id="rId135" Type="http://schemas.openxmlformats.org/officeDocument/2006/relationships/font" Target="fonts/font9.fntdata"/><Relationship Id="rId151" Type="http://schemas.openxmlformats.org/officeDocument/2006/relationships/tableStyles" Target="tableStyle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font" Target="fonts/font15.fntdata"/><Relationship Id="rId146" Type="http://schemas.openxmlformats.org/officeDocument/2006/relationships/font" Target="fonts/font20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font" Target="fonts/font5.fntdata"/><Relationship Id="rId136" Type="http://schemas.openxmlformats.org/officeDocument/2006/relationships/font" Target="fonts/font10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notesMaster" Target="notesMasters/notesMaster1.xml"/><Relationship Id="rId147" Type="http://customschemas.google.com/relationships/presentationmetadata" Target="meta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font" Target="fonts/font16.fnt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font" Target="fonts/font6.fntdata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font" Target="fonts/font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font" Target="fonts/font17.fntdata"/><Relationship Id="rId148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font" Target="fonts/font7.fntdata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font" Target="fonts/font18.fntdata"/><Relationship Id="rId90" Type="http://schemas.openxmlformats.org/officeDocument/2006/relationships/slide" Target="slides/slide89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" name="Google Shape;3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" name="Google Shape;10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8" name="Google Shape;4108;p5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09" name="Google Shape;4109;p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1" name="Google Shape;4911;p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912" name="Google Shape;4912;p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9" name="Google Shape;5789;p5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790" name="Google Shape;5790;p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8" name="Google Shape;6738;p5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739" name="Google Shape;6739;p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8" name="Google Shape;7758;p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59" name="Google Shape;7759;p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6" name="Google Shape;7766;p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67" name="Google Shape;7767;p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6" name="Google Shape;7776;p9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77" name="Google Shape;7777;p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8" name="Google Shape;7788;p9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89" name="Google Shape;7789;p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5" name="Google Shape;7805;p5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06" name="Google Shape;7806;p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2" name="Google Shape;7822;p9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23" name="Google Shape;7823;p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3" name="Google Shape;11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3" name="Google Shape;7843;p6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44" name="Google Shape;7844;p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3" name="Google Shape;7853;p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54" name="Google Shape;7854;p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3" name="Google Shape;7863;p6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64" name="Google Shape;7864;p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3" name="Google Shape;7873;p6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74" name="Google Shape;7874;p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0" name="Google Shape;7880;p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81" name="Google Shape;7881;p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7" name="Google Shape;7887;gd82f6e44ba_0_5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88" name="Google Shape;7888;gd82f6e44ba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4" name="Google Shape;7894;p6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95" name="Google Shape;7895;p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4" name="Google Shape;7894;p6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95" name="Google Shape;7895;p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940397555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4" name="Google Shape;7894;p6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95" name="Google Shape;7895;p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894219118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4" name="Google Shape;7894;p6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95" name="Google Shape;7895;p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7028398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0" name="Google Shape;12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4" name="Google Shape;7894;p6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95" name="Google Shape;7895;p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587019989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4" name="Google Shape;7894;p6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95" name="Google Shape;7895;p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788474373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4" name="Google Shape;7894;p6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95" name="Google Shape;7895;p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37279890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2" name="Google Shape;7902;p6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903" name="Google Shape;7903;p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0" name="Google Shape;7910;p6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911" name="Google Shape;7911;p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3" name="Google Shape;133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1" name="Google Shape;141;p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" name="Google Shape;149;p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7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7" name="Google Shape;157;p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7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5" name="Google Shape;165;p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6" name="Google Shape;176;p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" name="Google Shape;4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9" name="Google Shape;18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d82f6e44ba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7" name="Google Shape;197;gd82f6e44b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d83d5bbceb_0_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7" name="Google Shape;207;gd83d5bbceb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" name="Google Shape;23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3" name="Google Shape;243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6" name="Google Shape;276;p7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1" name="Google Shape;311;p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7" name="Google Shape;347;p8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84" name="Google Shape;384;p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1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8" name="Google Shape;43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2" name="Google Shape;5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46" name="Google Shape;44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8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56" name="Google Shape;456;p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8" name="Google Shape;468;p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8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81" name="Google Shape;481;p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8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95" name="Google Shape;495;p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11" name="Google Shape;511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18" name="Google Shape;518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d83d5bbceb_0_52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69" name="Google Shape;569;gd83d5bbceb_0_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d83d5bbceb_0_54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78" name="Google Shape;578;gd83d5bbceb_0_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d83d5bbceb_0_43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parsing -&gt; </a:t>
            </a:r>
            <a:r>
              <a:rPr lang="en-US" dirty="0" err="1"/>
              <a:t>errori</a:t>
            </a:r>
            <a:r>
              <a:rPr lang="en-US" dirty="0"/>
              <a:t> </a:t>
            </a:r>
            <a:r>
              <a:rPr lang="en-US" dirty="0" err="1"/>
              <a:t>scrittura</a:t>
            </a:r>
            <a:endParaRPr lang="en-US" dirty="0"/>
          </a:p>
        </p:txBody>
      </p:sp>
      <p:sp>
        <p:nvSpPr>
          <p:cNvPr id="592" name="Google Shape;592;gd83d5bbceb_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d83d5bbceb_0_50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ast</a:t>
            </a:r>
            <a:r>
              <a:rPr lang="en-US" dirty="0"/>
              <a:t> -&gt; abstract syntactic tree </a:t>
            </a:r>
            <a:r>
              <a:rPr lang="en-US" dirty="0" err="1"/>
              <a:t>albero</a:t>
            </a:r>
            <a:r>
              <a:rPr lang="en-US" dirty="0"/>
              <a:t> </a:t>
            </a:r>
            <a:r>
              <a:rPr lang="en-US" dirty="0" err="1"/>
              <a:t>sintattico</a:t>
            </a:r>
            <a:endParaRPr dirty="0"/>
          </a:p>
        </p:txBody>
      </p:sp>
      <p:sp>
        <p:nvSpPr>
          <p:cNvPr id="611" name="Google Shape;611;gd83d5bbceb_0_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d83d5bbceb_0_47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evaluator if there are any answer</a:t>
            </a:r>
            <a:endParaRPr dirty="0"/>
          </a:p>
        </p:txBody>
      </p:sp>
      <p:sp>
        <p:nvSpPr>
          <p:cNvPr id="635" name="Google Shape;635;gd83d5bbceb_0_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d83d5bbceb_0_40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code generator that prepares the codes to sent to server</a:t>
            </a:r>
            <a:endParaRPr dirty="0"/>
          </a:p>
        </p:txBody>
      </p:sp>
      <p:sp>
        <p:nvSpPr>
          <p:cNvPr id="664" name="Google Shape;664;gd83d5bbceb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d83d5bbceb_0_36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predecural</a:t>
            </a:r>
            <a:r>
              <a:rPr lang="en-US" dirty="0"/>
              <a:t> specification -&gt; procedure </a:t>
            </a:r>
            <a:r>
              <a:rPr lang="en-US" dirty="0" err="1"/>
              <a:t>lanciate</a:t>
            </a:r>
            <a:r>
              <a:rPr lang="en-US" dirty="0"/>
              <a:t> </a:t>
            </a:r>
            <a:r>
              <a:rPr lang="en-US" dirty="0" err="1"/>
              <a:t>sul</a:t>
            </a:r>
            <a:r>
              <a:rPr lang="en-US" dirty="0"/>
              <a:t> server in un </a:t>
            </a:r>
            <a:r>
              <a:rPr lang="en-US" dirty="0" err="1"/>
              <a:t>altro</a:t>
            </a:r>
            <a:r>
              <a:rPr lang="en-US" dirty="0"/>
              <a:t> </a:t>
            </a:r>
            <a:r>
              <a:rPr lang="en-US" dirty="0" err="1"/>
              <a:t>linguaggio</a:t>
            </a:r>
            <a:endParaRPr dirty="0"/>
          </a:p>
        </p:txBody>
      </p:sp>
      <p:sp>
        <p:nvSpPr>
          <p:cNvPr id="698" name="Google Shape;698;gd83d5bbceb_0_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d83d5bbceb_0_2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ottimizzazione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737" name="Google Shape;737;gd83d5bbceb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d83d5bbceb_0_3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esecuzione</a:t>
            </a:r>
            <a:r>
              <a:rPr lang="en-US" dirty="0"/>
              <a:t> per </a:t>
            </a:r>
            <a:r>
              <a:rPr lang="en-US" dirty="0" err="1"/>
              <a:t>ritorno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dati</a:t>
            </a:r>
            <a:endParaRPr dirty="0"/>
          </a:p>
        </p:txBody>
      </p:sp>
      <p:sp>
        <p:nvSpPr>
          <p:cNvPr id="781" name="Google Shape;781;gd83d5bbceb_0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d83d5bbceb_0_1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Quelle in </a:t>
            </a:r>
            <a:r>
              <a:rPr lang="en-US" dirty="0" err="1"/>
              <a:t>verde</a:t>
            </a:r>
            <a:r>
              <a:rPr lang="en-US" dirty="0"/>
              <a:t> </a:t>
            </a:r>
            <a:r>
              <a:rPr lang="en-US" dirty="0" err="1"/>
              <a:t>chiaro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sul</a:t>
            </a:r>
            <a:r>
              <a:rPr lang="en-US" dirty="0"/>
              <a:t> client ma non </a:t>
            </a:r>
            <a:r>
              <a:rPr lang="en-US" dirty="0" err="1"/>
              <a:t>visibili</a:t>
            </a:r>
            <a:r>
              <a:rPr lang="en-US" dirty="0"/>
              <a:t> </a:t>
            </a:r>
            <a:r>
              <a:rPr lang="en-US" dirty="0" err="1"/>
              <a:t>all’utente</a:t>
            </a:r>
            <a:endParaRPr dirty="0"/>
          </a:p>
        </p:txBody>
      </p:sp>
      <p:sp>
        <p:nvSpPr>
          <p:cNvPr id="828" name="Google Shape;828;gd83d5bbceb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9" name="Google Shape;879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9" name="Google Shape;879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82453164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9" name="Google Shape;879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727521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d83d5bbceb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6" name="Google Shape;66;gd83d5bbce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9" name="Google Shape;879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87000728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2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88" name="Google Shape;88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2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97" name="Google Shape;897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2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03" name="Google Shape;903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23" name="Google Shape;1323;p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d83d5bbceb_0_9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30" name="Google Shape;1330;gd83d5bbceb_0_9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d83d5bbceb_0_9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37" name="Google Shape;1337;gd83d5bbceb_0_9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p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44" name="Google Shape;1344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54" name="Google Shape;1354;p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2" name="Google Shape;1362;p2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4" name="Google Shape;7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gd8442e1d23_0_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71" name="Google Shape;1371;gd8442e1d23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p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78" name="Google Shape;1378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Google Shape;1388;p3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89" name="Google Shape;1389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" name="Google Shape;1396;p3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97" name="Google Shape;1397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gd82f6e44ba_0_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06" name="Google Shape;1406;gd82f6e44ba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3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13" name="Google Shape;1413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p3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23" name="Google Shape;1423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31" name="Google Shape;1431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gd82f6e44ba_0_3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0" name="Google Shape;1440;gd82f6e44ba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p3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7" name="Google Shape;1447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0" name="Google Shape;8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53" name="Google Shape;1453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8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61" name="Google Shape;1461;p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p8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69" name="Google Shape;1469;p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3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77" name="Google Shape;1477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gd5be0fe6f6_0_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04" name="Google Shape;1504;gd5be0fe6f6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Google Shape;1509;p4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10" name="Google Shape;1510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p8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19" name="Google Shape;1519;p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p8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30" name="Google Shape;1530;p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p9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42" name="Google Shape;1542;p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Google Shape;1554;p4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55" name="Google Shape;1555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8" name="Google Shape;88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100"/>
              <a:t>Suggesrico Ask – Process + Act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100"/>
              <a:t>Cosi da eliminare Query</a:t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9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63" name="Google Shape;1563;p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Google Shape;1572;p9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73" name="Google Shape;1573;p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9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84" name="Google Shape;1584;p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p9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96" name="Google Shape;1596;p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4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09" name="Google Shape;1609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gd83d5bbceb_0_100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17" name="Google Shape;1617;gd83d5bbceb_0_10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gd83d5bbceb_0_10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27" name="Google Shape;1627;gd83d5bbceb_0_10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p4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39" name="Google Shape;1639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p4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49" name="Google Shape;1649;p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57" name="Google Shape;1657;p4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sz="1100"/>
              <a:t>from(bucket: "training")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sz="1100"/>
              <a:t>  |&gt; range(start: v.timeRangeStart, stop: v.timeRangeStop)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sz="1100"/>
              <a:t>  |&gt; filter(fn: (r) =&gt; r._measurement == "iot-oven")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sz="1100"/>
              <a:t>  |&gt; group(columns: ["_field"])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sz="1100"/>
              <a:t>  |&gt; mean()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9" name="Google Shape;9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5" name="Google Shape;1665;gd82f6e44ba_0_4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66" name="Google Shape;1666;gd82f6e44ba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4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73" name="Google Shape;1673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4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79" name="Google Shape;1679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8" name="Google Shape;2098;p4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99" name="Google Shape;2099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5" name="Google Shape;2105;p9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06" name="Google Shape;2106;p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" name="Google Shape;2113;p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14" name="Google Shape;2114;p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22" name="Google Shape;2122;p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8" name="Google Shape;2128;p5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29" name="Google Shape;2129;p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7" name="Google Shape;2717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18" name="Google Shape;2718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7" name="Google Shape;3377;p5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78" name="Google Shape;3378;p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 Slide 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69" descr="Picture 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69" descr="Picture 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43525" y="0"/>
            <a:ext cx="38004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69" descr="Picture 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5413" y="639196"/>
            <a:ext cx="3417461" cy="645587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69"/>
          <p:cNvSpPr txBox="1">
            <a:spLocks noGrp="1"/>
          </p:cNvSpPr>
          <p:nvPr>
            <p:ph type="body" idx="1"/>
          </p:nvPr>
        </p:nvSpPr>
        <p:spPr>
          <a:xfrm>
            <a:off x="720171" y="3502450"/>
            <a:ext cx="3972855" cy="583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ubik"/>
              <a:buNone/>
              <a:defRPr sz="1800">
                <a:latin typeface="Rubik"/>
                <a:ea typeface="Rubik"/>
                <a:cs typeface="Rubik"/>
                <a:sym typeface="Rubik"/>
              </a:defRPr>
            </a:lvl1pPr>
            <a:lvl2pPr marL="914400" lvl="1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2pPr>
            <a:lvl3pPr marL="1371600" lvl="2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3pPr>
            <a:lvl4pPr marL="1828800" lvl="3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4pPr>
            <a:lvl5pPr marL="2286000" lvl="4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5pPr>
            <a:lvl6pPr marL="2743200" lvl="5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cxnSp>
        <p:nvCxnSpPr>
          <p:cNvPr id="17" name="Google Shape;17;p69"/>
          <p:cNvCxnSpPr/>
          <p:nvPr/>
        </p:nvCxnSpPr>
        <p:spPr>
          <a:xfrm>
            <a:off x="720171" y="3369231"/>
            <a:ext cx="3851831" cy="1"/>
          </a:xfrm>
          <a:prstGeom prst="straightConnector1">
            <a:avLst/>
          </a:prstGeom>
          <a:noFill/>
          <a:ln w="9525" cap="flat" cmpd="sng">
            <a:solidFill>
              <a:srgbClr val="FFFFFF">
                <a:alpha val="50588"/>
              </a:srgbClr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8" name="Google Shape;18;p6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  <p:pic>
        <p:nvPicPr>
          <p:cNvPr id="19" name="Google Shape;19;p69" descr="Shape, rectang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92506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69" descr="Background patter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43525" y="0"/>
            <a:ext cx="38004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69" descr="A picture containing text, clipar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5414" y="639197"/>
            <a:ext cx="3417460" cy="645586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69"/>
          <p:cNvSpPr txBox="1">
            <a:spLocks noGrp="1"/>
          </p:cNvSpPr>
          <p:nvPr>
            <p:ph type="subTitle" idx="2"/>
          </p:nvPr>
        </p:nvSpPr>
        <p:spPr>
          <a:xfrm>
            <a:off x="720171" y="3502451"/>
            <a:ext cx="3972854" cy="583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1800" cap="non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–"/>
              <a:defRPr/>
            </a:lvl2pPr>
            <a:lvl3pPr lvl="2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3pPr>
            <a:lvl4pPr lvl="3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▫"/>
              <a:defRPr/>
            </a:lvl4pPr>
            <a:lvl5pPr lvl="4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-"/>
              <a:defRPr/>
            </a:lvl5pPr>
            <a:lvl6pPr lvl="5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6pPr>
            <a:lvl7pPr lvl="6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7pPr>
            <a:lvl8pPr lvl="7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8pPr>
            <a:lvl9pPr lvl="8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69"/>
          <p:cNvSpPr txBox="1"/>
          <p:nvPr/>
        </p:nvSpPr>
        <p:spPr>
          <a:xfrm>
            <a:off x="720171" y="1898254"/>
            <a:ext cx="3972854" cy="1346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ubik Light"/>
              <a:buNone/>
            </a:pPr>
            <a:endParaRPr sz="3000" b="0" i="0" u="none" strike="noStrike" cap="none">
              <a:solidFill>
                <a:schemeClr val="lt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cxnSp>
        <p:nvCxnSpPr>
          <p:cNvPr id="24" name="Google Shape;24;p69"/>
          <p:cNvCxnSpPr/>
          <p:nvPr/>
        </p:nvCxnSpPr>
        <p:spPr>
          <a:xfrm>
            <a:off x="720171" y="3369232"/>
            <a:ext cx="3851830" cy="0"/>
          </a:xfrm>
          <a:prstGeom prst="straightConnector1">
            <a:avLst/>
          </a:prstGeom>
          <a:noFill/>
          <a:ln w="9525" cap="flat" cmpd="sng">
            <a:solidFill>
              <a:schemeClr val="lt1">
                <a:alpha val="50588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69"/>
          <p:cNvSpPr txBox="1">
            <a:spLocks noGrp="1"/>
          </p:cNvSpPr>
          <p:nvPr>
            <p:ph type="body" idx="3"/>
          </p:nvPr>
        </p:nvSpPr>
        <p:spPr>
          <a:xfrm>
            <a:off x="720170" y="1851743"/>
            <a:ext cx="4006850" cy="1408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/>
            </a:lvl2pPr>
            <a:lvl3pPr marL="1371600" lvl="2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▫"/>
              <a:defRPr/>
            </a:lvl4pPr>
            <a:lvl5pPr marL="2286000" lvl="4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-"/>
              <a:defRPr/>
            </a:lvl5pPr>
            <a:lvl6pPr marL="2743200" lvl="5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Message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70" descr="Picture 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762750" y="0"/>
            <a:ext cx="2381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70"/>
          <p:cNvSpPr txBox="1">
            <a:spLocks noGrp="1"/>
          </p:cNvSpPr>
          <p:nvPr>
            <p:ph type="title"/>
          </p:nvPr>
        </p:nvSpPr>
        <p:spPr>
          <a:xfrm>
            <a:off x="431581" y="179293"/>
            <a:ext cx="8341847" cy="809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Calibri"/>
              <a:buNone/>
              <a:defRPr sz="3300">
                <a:solidFill>
                  <a:srgbClr val="000000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bg>
      <p:bgPr>
        <a:solidFill>
          <a:schemeClr val="dk1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7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fluxDays - Content Dark">
  <p:cSld name="InfluxDays - Content Dar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4"/>
          <p:cNvSpPr txBox="1">
            <a:spLocks noGrp="1"/>
          </p:cNvSpPr>
          <p:nvPr>
            <p:ph type="body" idx="1"/>
          </p:nvPr>
        </p:nvSpPr>
        <p:spPr>
          <a:xfrm>
            <a:off x="463540" y="1244338"/>
            <a:ext cx="8208349" cy="339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>
            <a:lvl1pPr marL="457200" lvl="0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1pPr>
            <a:lvl2pPr marL="914400" lvl="1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▫"/>
              <a:defRPr/>
            </a:lvl4pPr>
            <a:lvl5pPr marL="2286000" lvl="4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-"/>
              <a:defRPr/>
            </a:lvl5pPr>
            <a:lvl6pPr marL="2743200" lvl="5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4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68" descr="Picture 1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4729162"/>
            <a:ext cx="9143999" cy="4104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68"/>
          <p:cNvSpPr txBox="1"/>
          <p:nvPr/>
        </p:nvSpPr>
        <p:spPr>
          <a:xfrm>
            <a:off x="3914936" y="4889489"/>
            <a:ext cx="1314128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r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© 2021 InfluxData. All rights reserved.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68"/>
          <p:cNvSpPr txBox="1"/>
          <p:nvPr/>
        </p:nvSpPr>
        <p:spPr>
          <a:xfrm>
            <a:off x="8646428" y="4889491"/>
            <a:ext cx="127001" cy="17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1400"/>
              <a:buFont typeface="Rubik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68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68"/>
          <p:cNvSpPr txBox="1">
            <a:spLocks noGrp="1"/>
          </p:cNvSpPr>
          <p:nvPr>
            <p:ph type="body" idx="1"/>
          </p:nvPr>
        </p:nvSpPr>
        <p:spPr>
          <a:xfrm>
            <a:off x="463540" y="1244338"/>
            <a:ext cx="8208349" cy="339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>
            <a:lvl1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▫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-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6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3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3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3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3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3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3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3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3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3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3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3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3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3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3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>
            <a:spLocks noGrp="1"/>
          </p:cNvSpPr>
          <p:nvPr>
            <p:ph type="title" idx="4294967295"/>
          </p:nvPr>
        </p:nvSpPr>
        <p:spPr>
          <a:xfrm>
            <a:off x="711705" y="2196307"/>
            <a:ext cx="3972855" cy="1346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Basic Data Analysis</a:t>
            </a:r>
            <a:endParaRPr sz="3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5" name="Subtitle 1">
            <a:extLst>
              <a:ext uri="{FF2B5EF4-FFF2-40B4-BE49-F238E27FC236}">
                <a16:creationId xmlns:a16="http://schemas.microsoft.com/office/drawing/2014/main" id="{A7ECAA33-8AC9-3C49-B8CE-572C724DF26E}"/>
              </a:ext>
            </a:extLst>
          </p:cNvPr>
          <p:cNvSpPr txBox="1">
            <a:spLocks/>
          </p:cNvSpPr>
          <p:nvPr/>
        </p:nvSpPr>
        <p:spPr>
          <a:xfrm>
            <a:off x="720171" y="3508973"/>
            <a:ext cx="5297138" cy="118218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71450" marR="0" lvl="0" indent="-1714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2C2C38"/>
              </a:buClr>
              <a:buSzPts val="2100"/>
              <a:buFont typeface="Arial"/>
              <a:buNone/>
              <a:defRPr lang="en-US" sz="1800" b="0" i="0" u="none" strike="noStrike" cap="none" spc="0" baseline="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Helvetica Neue"/>
              <a:buChar char="–"/>
              <a:defRPr sz="18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Merriweather Sans"/>
              <a:buChar char="▫︎"/>
              <a:defRPr sz="14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Arial"/>
              <a:buChar char="-"/>
              <a:defRPr sz="14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77800" indent="-177800">
              <a:spcBef>
                <a:spcPts val="0"/>
              </a:spcBef>
              <a:buClr>
                <a:schemeClr val="lt1"/>
              </a:buClr>
              <a:buSzPts val="1800"/>
            </a:pPr>
            <a:r>
              <a:rPr lang="en" sz="1300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Alessio Bernardo</a:t>
            </a:r>
          </a:p>
          <a:p>
            <a:pPr marL="177800" indent="-177800">
              <a:spcBef>
                <a:spcPts val="0"/>
              </a:spcBef>
              <a:buClr>
                <a:schemeClr val="lt1"/>
              </a:buClr>
              <a:buSzPts val="1800"/>
            </a:pPr>
            <a:r>
              <a:rPr lang="en" sz="13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PhD Student @ Politecnico di Milano </a:t>
            </a:r>
          </a:p>
          <a:p>
            <a:pPr marL="177800" indent="-177800">
              <a:spcBef>
                <a:spcPts val="0"/>
              </a:spcBef>
            </a:pPr>
            <a:r>
              <a:rPr lang="it-IT" sz="1300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Emanuele Falzone</a:t>
            </a:r>
          </a:p>
          <a:p>
            <a:pPr marL="177800" indent="-177800">
              <a:spcBef>
                <a:spcPts val="0"/>
              </a:spcBef>
            </a:pPr>
            <a:r>
              <a:rPr lang="en" sz="13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PhD Student @ Politecnico di Milano</a:t>
            </a:r>
            <a:endParaRPr lang="it-IT" sz="1300" dirty="0">
              <a:latin typeface="Helvetica Neue Light"/>
              <a:ea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9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Flux is Open</a:t>
            </a:r>
            <a:endParaRPr/>
          </a:p>
        </p:txBody>
      </p:sp>
      <p:sp>
        <p:nvSpPr>
          <p:cNvPr id="109" name="Google Shape;109;p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</a:t>
            </a:fld>
            <a:endParaRPr/>
          </a:p>
        </p:txBody>
      </p:sp>
      <p:pic>
        <p:nvPicPr>
          <p:cNvPr id="110" name="Google Shape;110;p9" descr="Picture 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1847" y="1273639"/>
            <a:ext cx="8111778" cy="31310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1" name="Google Shape;4111;p5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4112" name="Google Shape;4112;p54"/>
          <p:cNvSpPr txBox="1">
            <a:spLocks noGrp="1"/>
          </p:cNvSpPr>
          <p:nvPr>
            <p:ph type="sldNum" idx="12"/>
          </p:nvPr>
        </p:nvSpPr>
        <p:spPr>
          <a:xfrm>
            <a:off x="8705050" y="4842025"/>
            <a:ext cx="2865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100</a:t>
            </a:fld>
            <a:endParaRPr/>
          </a:p>
        </p:txBody>
      </p:sp>
      <p:grpSp>
        <p:nvGrpSpPr>
          <p:cNvPr id="4113" name="Google Shape;4113;p54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4114" name="Google Shape;4114;p54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4115" name="Google Shape;4115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6" name="Google Shape;4116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7" name="Google Shape;4117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8" name="Google Shape;4118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9" name="Google Shape;4119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0" name="Google Shape;4120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1" name="Google Shape;4121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2" name="Google Shape;4122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3" name="Google Shape;4123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4" name="Google Shape;4124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25" name="Google Shape;4125;p54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4126" name="Google Shape;4126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7" name="Google Shape;4127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8" name="Google Shape;4128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9" name="Google Shape;4129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0" name="Google Shape;4130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1" name="Google Shape;4131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2" name="Google Shape;4132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3" name="Google Shape;4133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4" name="Google Shape;4134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5" name="Google Shape;4135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36" name="Google Shape;4136;p54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4137" name="Google Shape;4137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8" name="Google Shape;4138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9" name="Google Shape;4139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0" name="Google Shape;4140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1" name="Google Shape;4141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2" name="Google Shape;4142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3" name="Google Shape;4143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4" name="Google Shape;4144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5" name="Google Shape;4145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6" name="Google Shape;4146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47" name="Google Shape;4147;p54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4148" name="Google Shape;4148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9" name="Google Shape;4149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0" name="Google Shape;4150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1" name="Google Shape;4151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2" name="Google Shape;4152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3" name="Google Shape;4153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4" name="Google Shape;4154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5" name="Google Shape;4155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6" name="Google Shape;4156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7" name="Google Shape;4157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58" name="Google Shape;4158;p54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4159" name="Google Shape;4159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0" name="Google Shape;4160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1" name="Google Shape;4161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2" name="Google Shape;4162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3" name="Google Shape;4163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4" name="Google Shape;4164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5" name="Google Shape;4165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6" name="Google Shape;4166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7" name="Google Shape;4167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8" name="Google Shape;4168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169" name="Google Shape;4169;p54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0" name="Google Shape;4170;p54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1" name="Google Shape;4171;p54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2" name="Google Shape;4172;p54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3" name="Google Shape;4173;p54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4" name="Google Shape;4174;p54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5" name="Google Shape;4175;p54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6" name="Google Shape;4176;p54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7" name="Google Shape;4177;p54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8" name="Google Shape;4178;p54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9" name="Google Shape;4179;p54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0" name="Google Shape;4180;p54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1" name="Google Shape;4181;p54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2" name="Google Shape;4182;p54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3" name="Google Shape;4183;p54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4" name="Google Shape;4184;p54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5" name="Google Shape;4185;p54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6" name="Google Shape;4186;p54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7" name="Google Shape;4187;p54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8" name="Google Shape;4188;p54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9" name="Google Shape;4189;p54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0" name="Google Shape;4190;p54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1" name="Google Shape;4191;p54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2" name="Google Shape;4192;p54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3" name="Google Shape;4193;p54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4" name="Google Shape;4194;p54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5" name="Google Shape;4195;p54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6" name="Google Shape;4196;p54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7" name="Google Shape;4197;p54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8" name="Google Shape;4198;p54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9" name="Google Shape;4199;p54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0" name="Google Shape;4200;p54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1" name="Google Shape;4201;p54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2" name="Google Shape;4202;p54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3" name="Google Shape;4203;p54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4" name="Google Shape;4204;p54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5" name="Google Shape;4205;p54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6" name="Google Shape;4206;p54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7" name="Google Shape;4207;p54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8" name="Google Shape;4208;p54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9" name="Google Shape;4209;p54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0" name="Google Shape;4210;p54"/>
            <p:cNvSpPr/>
            <p:nvPr/>
          </p:nvSpPr>
          <p:spPr>
            <a:xfrm rot="10800000" flipH="1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1" name="Google Shape;4211;p54"/>
            <p:cNvSpPr/>
            <p:nvPr/>
          </p:nvSpPr>
          <p:spPr>
            <a:xfrm rot="10800000" flipH="1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2" name="Google Shape;4212;p54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3" name="Google Shape;4213;p54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4" name="Google Shape;4214;p54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5" name="Google Shape;4215;p54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6" name="Google Shape;4216;p54"/>
            <p:cNvSpPr/>
            <p:nvPr/>
          </p:nvSpPr>
          <p:spPr>
            <a:xfrm rot="10800000" flipH="1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7" name="Google Shape;4217;p54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8" name="Google Shape;4218;p54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9" name="Google Shape;4219;p54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0" name="Google Shape;4220;p54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1" name="Google Shape;4221;p54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2" name="Google Shape;4222;p54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3" name="Google Shape;4223;p54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4" name="Google Shape;4224;p54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5" name="Google Shape;4225;p54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6" name="Google Shape;4226;p54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7" name="Google Shape;4227;p54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8" name="Google Shape;4228;p54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9" name="Google Shape;4229;p54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0" name="Google Shape;4230;p54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1" name="Google Shape;4231;p54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2" name="Google Shape;4232;p54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3" name="Google Shape;4233;p54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4" name="Google Shape;4234;p54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5" name="Google Shape;4235;p54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6" name="Google Shape;4236;p54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7" name="Google Shape;4237;p54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8" name="Google Shape;4238;p54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9" name="Google Shape;4239;p54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0" name="Google Shape;4240;p54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1" name="Google Shape;4241;p54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2" name="Google Shape;4242;p54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3" name="Google Shape;4243;p54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4" name="Google Shape;4244;p54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5" name="Google Shape;4245;p54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6" name="Google Shape;4246;p54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7" name="Google Shape;4247;p54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8" name="Google Shape;4248;p54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9" name="Google Shape;4249;p54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0" name="Google Shape;4250;p54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1" name="Google Shape;4251;p54"/>
            <p:cNvSpPr/>
            <p:nvPr/>
          </p:nvSpPr>
          <p:spPr>
            <a:xfrm rot="10800000" flipH="1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2" name="Google Shape;4252;p54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3" name="Google Shape;4253;p54"/>
            <p:cNvSpPr/>
            <p:nvPr/>
          </p:nvSpPr>
          <p:spPr>
            <a:xfrm rot="10800000" flipH="1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4" name="Google Shape;4254;p54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5" name="Google Shape;4255;p54"/>
            <p:cNvSpPr/>
            <p:nvPr/>
          </p:nvSpPr>
          <p:spPr>
            <a:xfrm rot="10800000" flipH="1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6" name="Google Shape;4256;p54"/>
            <p:cNvSpPr/>
            <p:nvPr/>
          </p:nvSpPr>
          <p:spPr>
            <a:xfrm rot="10800000" flipH="1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7" name="Google Shape;4257;p54"/>
            <p:cNvSpPr/>
            <p:nvPr/>
          </p:nvSpPr>
          <p:spPr>
            <a:xfrm rot="10800000" flipH="1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8" name="Google Shape;4258;p54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9" name="Google Shape;4259;p54"/>
            <p:cNvSpPr/>
            <p:nvPr/>
          </p:nvSpPr>
          <p:spPr>
            <a:xfrm rot="10800000" flipH="1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0" name="Google Shape;4260;p54"/>
            <p:cNvSpPr/>
            <p:nvPr/>
          </p:nvSpPr>
          <p:spPr>
            <a:xfrm rot="10800000" flipH="1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1" name="Google Shape;4261;p54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2" name="Google Shape;4262;p54"/>
            <p:cNvSpPr/>
            <p:nvPr/>
          </p:nvSpPr>
          <p:spPr>
            <a:xfrm rot="10800000" flipH="1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3" name="Google Shape;4263;p54"/>
            <p:cNvSpPr/>
            <p:nvPr/>
          </p:nvSpPr>
          <p:spPr>
            <a:xfrm rot="10800000" flipH="1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4" name="Google Shape;4264;p54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5" name="Google Shape;4265;p54"/>
            <p:cNvSpPr/>
            <p:nvPr/>
          </p:nvSpPr>
          <p:spPr>
            <a:xfrm rot="10800000" flipH="1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6" name="Google Shape;4266;p54"/>
            <p:cNvSpPr/>
            <p:nvPr/>
          </p:nvSpPr>
          <p:spPr>
            <a:xfrm rot="10800000" flipH="1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7" name="Google Shape;4267;p54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8" name="Google Shape;4268;p54"/>
            <p:cNvSpPr/>
            <p:nvPr/>
          </p:nvSpPr>
          <p:spPr>
            <a:xfrm rot="10800000" flipH="1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9" name="Google Shape;4269;p54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0" name="Google Shape;4270;p54"/>
            <p:cNvSpPr/>
            <p:nvPr/>
          </p:nvSpPr>
          <p:spPr>
            <a:xfrm rot="10800000" flipH="1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1" name="Google Shape;4271;p54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2" name="Google Shape;4272;p54"/>
            <p:cNvSpPr/>
            <p:nvPr/>
          </p:nvSpPr>
          <p:spPr>
            <a:xfrm rot="10800000" flipH="1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3" name="Google Shape;4273;p54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4" name="Google Shape;4274;p54"/>
            <p:cNvSpPr/>
            <p:nvPr/>
          </p:nvSpPr>
          <p:spPr>
            <a:xfrm rot="10800000" flipH="1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5" name="Google Shape;4275;p54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6" name="Google Shape;4276;p54"/>
            <p:cNvSpPr/>
            <p:nvPr/>
          </p:nvSpPr>
          <p:spPr>
            <a:xfrm rot="10800000" flipH="1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7" name="Google Shape;4277;p54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8" name="Google Shape;4278;p54"/>
            <p:cNvSpPr/>
            <p:nvPr/>
          </p:nvSpPr>
          <p:spPr>
            <a:xfrm rot="10800000" flipH="1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9" name="Google Shape;4279;p54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0" name="Google Shape;4280;p54"/>
            <p:cNvSpPr/>
            <p:nvPr/>
          </p:nvSpPr>
          <p:spPr>
            <a:xfrm rot="10800000" flipH="1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1" name="Google Shape;4281;p54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2" name="Google Shape;4282;p54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3" name="Google Shape;4283;p54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4" name="Google Shape;4284;p54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5" name="Google Shape;4285;p54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6" name="Google Shape;4286;p54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7" name="Google Shape;4287;p54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8" name="Google Shape;4288;p54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9" name="Google Shape;4289;p54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0" name="Google Shape;4290;p54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1" name="Google Shape;4291;p54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2" name="Google Shape;4292;p54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3" name="Google Shape;4293;p54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4" name="Google Shape;4294;p54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5" name="Google Shape;4295;p54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6" name="Google Shape;4296;p54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7" name="Google Shape;4297;p54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8" name="Google Shape;4298;p54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9" name="Google Shape;4299;p54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0" name="Google Shape;4300;p54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1" name="Google Shape;4301;p54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2" name="Google Shape;4302;p54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3" name="Google Shape;4303;p54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4" name="Google Shape;4304;p54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5" name="Google Shape;4305;p54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6" name="Google Shape;4306;p54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7" name="Google Shape;4307;p54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8" name="Google Shape;4308;p54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9" name="Google Shape;4309;p54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0" name="Google Shape;4310;p54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1" name="Google Shape;4311;p54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2" name="Google Shape;4312;p54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3" name="Google Shape;4313;p54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4" name="Google Shape;4314;p54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5" name="Google Shape;4315;p54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6" name="Google Shape;4316;p54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7" name="Google Shape;4317;p54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8" name="Google Shape;4318;p54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9" name="Google Shape;4319;p54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0" name="Google Shape;4320;p54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1" name="Google Shape;4321;p54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2" name="Google Shape;4322;p54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3" name="Google Shape;4323;p54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4" name="Google Shape;4324;p54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5" name="Google Shape;4325;p54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6" name="Google Shape;4326;p54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7" name="Google Shape;4327;p54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8" name="Google Shape;4328;p54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9" name="Google Shape;4329;p54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0" name="Google Shape;4330;p54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1" name="Google Shape;4331;p54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2" name="Google Shape;4332;p54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3" name="Google Shape;4333;p54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4" name="Google Shape;4334;p54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5" name="Google Shape;4335;p54"/>
            <p:cNvSpPr/>
            <p:nvPr/>
          </p:nvSpPr>
          <p:spPr>
            <a:xfrm rot="10800000" flipH="1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6" name="Google Shape;4336;p54"/>
            <p:cNvSpPr/>
            <p:nvPr/>
          </p:nvSpPr>
          <p:spPr>
            <a:xfrm rot="10800000" flipH="1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7" name="Google Shape;4337;p54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8" name="Google Shape;4338;p54"/>
            <p:cNvSpPr/>
            <p:nvPr/>
          </p:nvSpPr>
          <p:spPr>
            <a:xfrm rot="10800000" flipH="1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9" name="Google Shape;4339;p54"/>
            <p:cNvSpPr/>
            <p:nvPr/>
          </p:nvSpPr>
          <p:spPr>
            <a:xfrm rot="10800000" flipH="1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0" name="Google Shape;4340;p54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1" name="Google Shape;4341;p54"/>
            <p:cNvSpPr/>
            <p:nvPr/>
          </p:nvSpPr>
          <p:spPr>
            <a:xfrm rot="10800000" flipH="1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2" name="Google Shape;4342;p54"/>
            <p:cNvSpPr/>
            <p:nvPr/>
          </p:nvSpPr>
          <p:spPr>
            <a:xfrm rot="10800000" flipH="1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3" name="Google Shape;4343;p54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4" name="Google Shape;4344;p54"/>
            <p:cNvSpPr/>
            <p:nvPr/>
          </p:nvSpPr>
          <p:spPr>
            <a:xfrm rot="10800000" flipH="1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5" name="Google Shape;4345;p54"/>
            <p:cNvSpPr/>
            <p:nvPr/>
          </p:nvSpPr>
          <p:spPr>
            <a:xfrm rot="10800000" flipH="1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6" name="Google Shape;4346;p54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7" name="Google Shape;4347;p54"/>
            <p:cNvSpPr/>
            <p:nvPr/>
          </p:nvSpPr>
          <p:spPr>
            <a:xfrm rot="10800000" flipH="1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8" name="Google Shape;4348;p54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9" name="Google Shape;4349;p54"/>
            <p:cNvSpPr/>
            <p:nvPr/>
          </p:nvSpPr>
          <p:spPr>
            <a:xfrm rot="10800000" flipH="1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0" name="Google Shape;4350;p54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1" name="Google Shape;4351;p54"/>
            <p:cNvSpPr/>
            <p:nvPr/>
          </p:nvSpPr>
          <p:spPr>
            <a:xfrm rot="10800000" flipH="1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2" name="Google Shape;4352;p54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3" name="Google Shape;4353;p54"/>
            <p:cNvSpPr/>
            <p:nvPr/>
          </p:nvSpPr>
          <p:spPr>
            <a:xfrm rot="10800000" flipH="1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4" name="Google Shape;4354;p54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5" name="Google Shape;4355;p54"/>
            <p:cNvSpPr/>
            <p:nvPr/>
          </p:nvSpPr>
          <p:spPr>
            <a:xfrm rot="10800000" flipH="1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6" name="Google Shape;4356;p54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7" name="Google Shape;4357;p54"/>
            <p:cNvSpPr/>
            <p:nvPr/>
          </p:nvSpPr>
          <p:spPr>
            <a:xfrm rot="10800000" flipH="1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8" name="Google Shape;4358;p54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9" name="Google Shape;4359;p54"/>
            <p:cNvSpPr/>
            <p:nvPr/>
          </p:nvSpPr>
          <p:spPr>
            <a:xfrm rot="10800000" flipH="1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0" name="Google Shape;4360;p54"/>
            <p:cNvSpPr/>
            <p:nvPr/>
          </p:nvSpPr>
          <p:spPr>
            <a:xfrm rot="10800000" flipH="1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1" name="Google Shape;4361;p54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2" name="Google Shape;4362;p54"/>
            <p:cNvSpPr/>
            <p:nvPr/>
          </p:nvSpPr>
          <p:spPr>
            <a:xfrm rot="10800000" flipH="1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3" name="Google Shape;4363;p54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4" name="Google Shape;4364;p54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5" name="Google Shape;4365;p54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6" name="Google Shape;4366;p54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7" name="Google Shape;4367;p54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8" name="Google Shape;4368;p54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9" name="Google Shape;4369;p54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0" name="Google Shape;4370;p54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1" name="Google Shape;4371;p54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2" name="Google Shape;4372;p54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3" name="Google Shape;4373;p54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4" name="Google Shape;4374;p54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5" name="Google Shape;4375;p54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6" name="Google Shape;4376;p54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7" name="Google Shape;4377;p54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8" name="Google Shape;4378;p54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9" name="Google Shape;4379;p54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0" name="Google Shape;4380;p54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1" name="Google Shape;4381;p54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2" name="Google Shape;4382;p54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3" name="Google Shape;4383;p54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4" name="Google Shape;4384;p54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5" name="Google Shape;4385;p54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6" name="Google Shape;4386;p54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7" name="Google Shape;4387;p54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8" name="Google Shape;4388;p54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389" name="Google Shape;4389;p54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4390" name="Google Shape;4390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1" name="Google Shape;4391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2" name="Google Shape;4392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3" name="Google Shape;4393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4" name="Google Shape;4394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5" name="Google Shape;4395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6" name="Google Shape;4396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7" name="Google Shape;4397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8" name="Google Shape;4398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9" name="Google Shape;4399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00" name="Google Shape;4400;p54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4401" name="Google Shape;4401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2" name="Google Shape;4402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3" name="Google Shape;4403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4" name="Google Shape;4404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5" name="Google Shape;4405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6" name="Google Shape;4406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7" name="Google Shape;4407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8" name="Google Shape;4408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9" name="Google Shape;4409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0" name="Google Shape;4410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11" name="Google Shape;4411;p54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4412" name="Google Shape;4412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3" name="Google Shape;4413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4" name="Google Shape;4414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5" name="Google Shape;4415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6" name="Google Shape;4416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7" name="Google Shape;4417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8" name="Google Shape;4418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9" name="Google Shape;4419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0" name="Google Shape;4420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1" name="Google Shape;4421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22" name="Google Shape;4422;p54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4423" name="Google Shape;4423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4" name="Google Shape;4424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5" name="Google Shape;4425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6" name="Google Shape;4426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7" name="Google Shape;4427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8" name="Google Shape;4428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9" name="Google Shape;4429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0" name="Google Shape;4430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1" name="Google Shape;4431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2" name="Google Shape;4432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33" name="Google Shape;4433;p54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4434" name="Google Shape;4434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5" name="Google Shape;4435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6" name="Google Shape;4436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7" name="Google Shape;4437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8" name="Google Shape;4438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9" name="Google Shape;4439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0" name="Google Shape;4440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1" name="Google Shape;4441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2" name="Google Shape;4442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3" name="Google Shape;4443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444" name="Google Shape;4444;p54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5" name="Google Shape;4445;p54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6" name="Google Shape;4446;p54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7" name="Google Shape;4447;p54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8" name="Google Shape;4448;p54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9" name="Google Shape;4449;p54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0" name="Google Shape;4450;p54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1" name="Google Shape;4451;p54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2" name="Google Shape;4452;p54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3" name="Google Shape;4453;p54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4" name="Google Shape;4454;p54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5" name="Google Shape;4455;p54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6" name="Google Shape;4456;p54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7" name="Google Shape;4457;p54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8" name="Google Shape;4458;p54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9" name="Google Shape;4459;p54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0" name="Google Shape;4460;p54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1" name="Google Shape;4461;p54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2" name="Google Shape;4462;p54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3" name="Google Shape;4463;p54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4" name="Google Shape;4464;p54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5" name="Google Shape;4465;p54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6" name="Google Shape;4466;p54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7" name="Google Shape;4467;p54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8" name="Google Shape;4468;p54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9" name="Google Shape;4469;p54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0" name="Google Shape;4470;p54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1" name="Google Shape;4471;p54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2" name="Google Shape;4472;p54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3" name="Google Shape;4473;p54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4" name="Google Shape;4474;p54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5" name="Google Shape;4475;p54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6" name="Google Shape;4476;p54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7" name="Google Shape;4477;p54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8" name="Google Shape;4478;p54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9" name="Google Shape;4479;p54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0" name="Google Shape;4480;p54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1" name="Google Shape;4481;p54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2" name="Google Shape;4482;p54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3" name="Google Shape;4483;p54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4" name="Google Shape;4484;p54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5" name="Google Shape;4485;p54"/>
            <p:cNvSpPr/>
            <p:nvPr/>
          </p:nvSpPr>
          <p:spPr>
            <a:xfrm rot="10800000" flipH="1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6" name="Google Shape;4486;p54"/>
            <p:cNvSpPr/>
            <p:nvPr/>
          </p:nvSpPr>
          <p:spPr>
            <a:xfrm rot="10800000" flipH="1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7" name="Google Shape;4487;p54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8" name="Google Shape;4488;p54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9" name="Google Shape;4489;p54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0" name="Google Shape;4490;p54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1" name="Google Shape;4491;p54"/>
            <p:cNvSpPr/>
            <p:nvPr/>
          </p:nvSpPr>
          <p:spPr>
            <a:xfrm rot="10800000" flipH="1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2" name="Google Shape;4492;p54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3" name="Google Shape;4493;p54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4" name="Google Shape;4494;p54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5" name="Google Shape;4495;p54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6" name="Google Shape;4496;p54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7" name="Google Shape;4497;p54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8" name="Google Shape;4498;p54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9" name="Google Shape;4499;p54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0" name="Google Shape;4500;p54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1" name="Google Shape;4501;p54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2" name="Google Shape;4502;p54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3" name="Google Shape;4503;p54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4" name="Google Shape;4504;p54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5" name="Google Shape;4505;p54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6" name="Google Shape;4506;p54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7" name="Google Shape;4507;p54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8" name="Google Shape;4508;p54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9" name="Google Shape;4509;p54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0" name="Google Shape;4510;p54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1" name="Google Shape;4511;p54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2" name="Google Shape;4512;p54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3" name="Google Shape;4513;p54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4" name="Google Shape;4514;p54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5" name="Google Shape;4515;p54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6" name="Google Shape;4516;p54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7" name="Google Shape;4517;p54"/>
            <p:cNvSpPr/>
            <p:nvPr/>
          </p:nvSpPr>
          <p:spPr>
            <a:xfrm rot="10800000" flipH="1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8" name="Google Shape;4518;p54"/>
            <p:cNvSpPr/>
            <p:nvPr/>
          </p:nvSpPr>
          <p:spPr>
            <a:xfrm rot="10800000" flipH="1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9" name="Google Shape;4519;p54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0" name="Google Shape;4520;p54"/>
            <p:cNvSpPr/>
            <p:nvPr/>
          </p:nvSpPr>
          <p:spPr>
            <a:xfrm rot="10800000" flipH="1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1" name="Google Shape;4521;p54"/>
            <p:cNvSpPr/>
            <p:nvPr/>
          </p:nvSpPr>
          <p:spPr>
            <a:xfrm rot="10800000" flipH="1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2" name="Google Shape;4522;p54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3" name="Google Shape;4523;p54"/>
            <p:cNvSpPr/>
            <p:nvPr/>
          </p:nvSpPr>
          <p:spPr>
            <a:xfrm rot="10800000" flipH="1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4" name="Google Shape;4524;p54"/>
            <p:cNvSpPr/>
            <p:nvPr/>
          </p:nvSpPr>
          <p:spPr>
            <a:xfrm rot="10800000" flipH="1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5" name="Google Shape;4525;p54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6" name="Google Shape;4526;p54"/>
            <p:cNvSpPr/>
            <p:nvPr/>
          </p:nvSpPr>
          <p:spPr>
            <a:xfrm rot="10800000" flipH="1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7" name="Google Shape;4527;p54"/>
            <p:cNvSpPr/>
            <p:nvPr/>
          </p:nvSpPr>
          <p:spPr>
            <a:xfrm rot="10800000" flipH="1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8" name="Google Shape;4528;p54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9" name="Google Shape;4529;p54"/>
            <p:cNvSpPr/>
            <p:nvPr/>
          </p:nvSpPr>
          <p:spPr>
            <a:xfrm rot="10800000" flipH="1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0" name="Google Shape;4530;p54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1" name="Google Shape;4531;p54"/>
            <p:cNvSpPr/>
            <p:nvPr/>
          </p:nvSpPr>
          <p:spPr>
            <a:xfrm rot="10800000" flipH="1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2" name="Google Shape;4532;p54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3" name="Google Shape;4533;p54"/>
            <p:cNvSpPr/>
            <p:nvPr/>
          </p:nvSpPr>
          <p:spPr>
            <a:xfrm rot="10800000" flipH="1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4" name="Google Shape;4534;p54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5" name="Google Shape;4535;p54"/>
            <p:cNvSpPr/>
            <p:nvPr/>
          </p:nvSpPr>
          <p:spPr>
            <a:xfrm rot="10800000" flipH="1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6" name="Google Shape;4536;p54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7" name="Google Shape;4537;p54"/>
            <p:cNvSpPr/>
            <p:nvPr/>
          </p:nvSpPr>
          <p:spPr>
            <a:xfrm rot="10800000" flipH="1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8" name="Google Shape;4538;p54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9" name="Google Shape;4539;p54"/>
            <p:cNvSpPr/>
            <p:nvPr/>
          </p:nvSpPr>
          <p:spPr>
            <a:xfrm rot="10800000" flipH="1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0" name="Google Shape;4540;p54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1" name="Google Shape;4541;p54"/>
            <p:cNvSpPr/>
            <p:nvPr/>
          </p:nvSpPr>
          <p:spPr>
            <a:xfrm rot="10800000" flipH="1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2" name="Google Shape;4542;p54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3" name="Google Shape;4543;p54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4" name="Google Shape;4544;p54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5" name="Google Shape;4545;p54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6" name="Google Shape;4546;p54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7" name="Google Shape;4547;p54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8" name="Google Shape;4548;p54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9" name="Google Shape;4549;p54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0" name="Google Shape;4550;p54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1" name="Google Shape;4551;p54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2" name="Google Shape;4552;p54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3" name="Google Shape;4553;p54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4" name="Google Shape;4554;p54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5" name="Google Shape;4555;p54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6" name="Google Shape;4556;p54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7" name="Google Shape;4557;p54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8" name="Google Shape;4558;p54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9" name="Google Shape;4559;p54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0" name="Google Shape;4560;p54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1" name="Google Shape;4561;p54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2" name="Google Shape;4562;p54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3" name="Google Shape;4563;p54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4" name="Google Shape;4564;p54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5" name="Google Shape;4565;p54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6" name="Google Shape;4566;p54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7" name="Google Shape;4567;p54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8" name="Google Shape;4568;p54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9" name="Google Shape;4569;p54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0" name="Google Shape;4570;p54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1" name="Google Shape;4571;p54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2" name="Google Shape;4572;p54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3" name="Google Shape;4573;p54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4" name="Google Shape;4574;p54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5" name="Google Shape;4575;p54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6" name="Google Shape;4576;p54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7" name="Google Shape;4577;p54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8" name="Google Shape;4578;p54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9" name="Google Shape;4579;p54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0" name="Google Shape;4580;p54"/>
            <p:cNvSpPr/>
            <p:nvPr/>
          </p:nvSpPr>
          <p:spPr>
            <a:xfrm rot="10800000" flipH="1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1" name="Google Shape;4581;p54"/>
            <p:cNvSpPr/>
            <p:nvPr/>
          </p:nvSpPr>
          <p:spPr>
            <a:xfrm rot="10800000" flipH="1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2" name="Google Shape;4582;p54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3" name="Google Shape;4583;p54"/>
            <p:cNvSpPr/>
            <p:nvPr/>
          </p:nvSpPr>
          <p:spPr>
            <a:xfrm rot="10800000" flipH="1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4" name="Google Shape;4584;p54"/>
            <p:cNvSpPr/>
            <p:nvPr/>
          </p:nvSpPr>
          <p:spPr>
            <a:xfrm rot="10800000" flipH="1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5" name="Google Shape;4585;p54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6" name="Google Shape;4586;p54"/>
            <p:cNvSpPr/>
            <p:nvPr/>
          </p:nvSpPr>
          <p:spPr>
            <a:xfrm rot="10800000" flipH="1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7" name="Google Shape;4587;p54"/>
            <p:cNvSpPr/>
            <p:nvPr/>
          </p:nvSpPr>
          <p:spPr>
            <a:xfrm rot="10800000" flipH="1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8" name="Google Shape;4588;p54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9" name="Google Shape;4589;p54"/>
            <p:cNvSpPr/>
            <p:nvPr/>
          </p:nvSpPr>
          <p:spPr>
            <a:xfrm rot="10800000" flipH="1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0" name="Google Shape;4590;p54"/>
            <p:cNvSpPr/>
            <p:nvPr/>
          </p:nvSpPr>
          <p:spPr>
            <a:xfrm rot="10800000" flipH="1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1" name="Google Shape;4591;p54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2" name="Google Shape;4592;p54"/>
            <p:cNvSpPr/>
            <p:nvPr/>
          </p:nvSpPr>
          <p:spPr>
            <a:xfrm rot="10800000" flipH="1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3" name="Google Shape;4593;p54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4" name="Google Shape;4594;p54"/>
            <p:cNvSpPr/>
            <p:nvPr/>
          </p:nvSpPr>
          <p:spPr>
            <a:xfrm rot="10800000" flipH="1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5" name="Google Shape;4595;p54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6" name="Google Shape;4596;p54"/>
            <p:cNvSpPr/>
            <p:nvPr/>
          </p:nvSpPr>
          <p:spPr>
            <a:xfrm rot="10800000" flipH="1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7" name="Google Shape;4597;p54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8" name="Google Shape;4598;p54"/>
            <p:cNvSpPr/>
            <p:nvPr/>
          </p:nvSpPr>
          <p:spPr>
            <a:xfrm rot="10800000" flipH="1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9" name="Google Shape;4599;p54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0" name="Google Shape;4600;p54"/>
            <p:cNvSpPr/>
            <p:nvPr/>
          </p:nvSpPr>
          <p:spPr>
            <a:xfrm rot="10800000" flipH="1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1" name="Google Shape;4601;p54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2" name="Google Shape;4602;p54"/>
            <p:cNvSpPr/>
            <p:nvPr/>
          </p:nvSpPr>
          <p:spPr>
            <a:xfrm rot="10800000" flipH="1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3" name="Google Shape;4603;p54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4" name="Google Shape;4604;p54"/>
            <p:cNvSpPr/>
            <p:nvPr/>
          </p:nvSpPr>
          <p:spPr>
            <a:xfrm rot="10800000" flipH="1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5" name="Google Shape;4605;p54"/>
            <p:cNvSpPr/>
            <p:nvPr/>
          </p:nvSpPr>
          <p:spPr>
            <a:xfrm rot="10800000" flipH="1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6" name="Google Shape;4606;p54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7" name="Google Shape;4607;p54"/>
            <p:cNvSpPr/>
            <p:nvPr/>
          </p:nvSpPr>
          <p:spPr>
            <a:xfrm rot="10800000" flipH="1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8" name="Google Shape;4608;p54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9" name="Google Shape;4609;p54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0" name="Google Shape;4610;p54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1" name="Google Shape;4611;p54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2" name="Google Shape;4612;p54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3" name="Google Shape;4613;p54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14" name="Google Shape;4614;p54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4615" name="Google Shape;4615;p54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4616" name="Google Shape;4616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7" name="Google Shape;4617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8" name="Google Shape;4618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9" name="Google Shape;4619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0" name="Google Shape;4620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1" name="Google Shape;4621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2" name="Google Shape;4622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3" name="Google Shape;4623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4" name="Google Shape;4624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5" name="Google Shape;4625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26" name="Google Shape;4626;p54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4627" name="Google Shape;4627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8" name="Google Shape;4628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9" name="Google Shape;4629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0" name="Google Shape;4630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1" name="Google Shape;4631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2" name="Google Shape;4632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3" name="Google Shape;4633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4" name="Google Shape;4634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5" name="Google Shape;4635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6" name="Google Shape;4636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37" name="Google Shape;4637;p54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4638" name="Google Shape;4638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9" name="Google Shape;4639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0" name="Google Shape;4640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1" name="Google Shape;4641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2" name="Google Shape;4642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3" name="Google Shape;4643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4" name="Google Shape;4644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5" name="Google Shape;4645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6" name="Google Shape;4646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7" name="Google Shape;4647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48" name="Google Shape;4648;p54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4649" name="Google Shape;4649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0" name="Google Shape;4650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1" name="Google Shape;4651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2" name="Google Shape;4652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3" name="Google Shape;4653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4" name="Google Shape;4654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5" name="Google Shape;4655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6" name="Google Shape;4656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7" name="Google Shape;4657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8" name="Google Shape;4658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59" name="Google Shape;4659;p54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4660" name="Google Shape;4660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1" name="Google Shape;4661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2" name="Google Shape;4662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3" name="Google Shape;4663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4" name="Google Shape;4664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5" name="Google Shape;4665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6" name="Google Shape;4666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7" name="Google Shape;4667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8" name="Google Shape;4668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9" name="Google Shape;4669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670" name="Google Shape;4670;p54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1" name="Google Shape;4671;p54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2" name="Google Shape;4672;p54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3" name="Google Shape;4673;p54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4" name="Google Shape;4674;p54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5" name="Google Shape;4675;p54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6" name="Google Shape;4676;p54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7" name="Google Shape;4677;p54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8" name="Google Shape;4678;p54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9" name="Google Shape;4679;p54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0" name="Google Shape;4680;p54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1" name="Google Shape;4681;p54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2" name="Google Shape;4682;p54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3" name="Google Shape;4683;p54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4" name="Google Shape;4684;p54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5" name="Google Shape;4685;p54"/>
            <p:cNvSpPr/>
            <p:nvPr/>
          </p:nvSpPr>
          <p:spPr>
            <a:xfrm rot="10800000" flipH="1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6" name="Google Shape;4686;p54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7" name="Google Shape;4687;p54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8" name="Google Shape;4688;p54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9" name="Google Shape;4689;p54"/>
            <p:cNvSpPr/>
            <p:nvPr/>
          </p:nvSpPr>
          <p:spPr>
            <a:xfrm rot="10800000" flipH="1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90" name="Google Shape;4690;p54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4691" name="Google Shape;4691;p54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2" name="Google Shape;4692;p54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3" name="Google Shape;4693;p54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4" name="Google Shape;4694;p54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5" name="Google Shape;4695;p54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6" name="Google Shape;4696;p54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7" name="Google Shape;4697;p54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8" name="Google Shape;4698;p54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9" name="Google Shape;4699;p54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0" name="Google Shape;4700;p54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1" name="Google Shape;4701;p54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2" name="Google Shape;4702;p54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3" name="Google Shape;4703;p54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4" name="Google Shape;4704;p54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5" name="Google Shape;4705;p54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6" name="Google Shape;4706;p54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7" name="Google Shape;4707;p54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8" name="Google Shape;4708;p54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9" name="Google Shape;4709;p54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0" name="Google Shape;4710;p54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1" name="Google Shape;4711;p54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2" name="Google Shape;4712;p54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3" name="Google Shape;4713;p54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4" name="Google Shape;4714;p54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5" name="Google Shape;4715;p54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6" name="Google Shape;4716;p54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7" name="Google Shape;4717;p54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8" name="Google Shape;4718;p54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9" name="Google Shape;4719;p54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0" name="Google Shape;4720;p54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1" name="Google Shape;4721;p54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2" name="Google Shape;4722;p54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3" name="Google Shape;4723;p54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4" name="Google Shape;4724;p54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5" name="Google Shape;4725;p54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6" name="Google Shape;4726;p54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7" name="Google Shape;4727;p54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8" name="Google Shape;4728;p54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9" name="Google Shape;4729;p54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0" name="Google Shape;4730;p54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1" name="Google Shape;4731;p54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2" name="Google Shape;4732;p54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3" name="Google Shape;4733;p54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4" name="Google Shape;4734;p54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5" name="Google Shape;4735;p54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6" name="Google Shape;4736;p54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7" name="Google Shape;4737;p54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8" name="Google Shape;4738;p54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9" name="Google Shape;4739;p54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0" name="Google Shape;4740;p54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1" name="Google Shape;4741;p54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2" name="Google Shape;4742;p54"/>
            <p:cNvSpPr/>
            <p:nvPr/>
          </p:nvSpPr>
          <p:spPr>
            <a:xfrm rot="10800000" flipH="1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3" name="Google Shape;4743;p54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4" name="Google Shape;4744;p54"/>
            <p:cNvSpPr/>
            <p:nvPr/>
          </p:nvSpPr>
          <p:spPr>
            <a:xfrm rot="10800000" flipH="1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5" name="Google Shape;4745;p54"/>
            <p:cNvSpPr/>
            <p:nvPr/>
          </p:nvSpPr>
          <p:spPr>
            <a:xfrm rot="10800000" flipH="1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6" name="Google Shape;4746;p54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7" name="Google Shape;4747;p54"/>
            <p:cNvSpPr/>
            <p:nvPr/>
          </p:nvSpPr>
          <p:spPr>
            <a:xfrm rot="10800000" flipH="1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8" name="Google Shape;4748;p54"/>
            <p:cNvSpPr/>
            <p:nvPr/>
          </p:nvSpPr>
          <p:spPr>
            <a:xfrm rot="10800000" flipH="1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9" name="Google Shape;4749;p54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0" name="Google Shape;4750;p54"/>
            <p:cNvSpPr/>
            <p:nvPr/>
          </p:nvSpPr>
          <p:spPr>
            <a:xfrm rot="10800000" flipH="1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1" name="Google Shape;4751;p54"/>
            <p:cNvSpPr/>
            <p:nvPr/>
          </p:nvSpPr>
          <p:spPr>
            <a:xfrm rot="10800000" flipH="1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2" name="Google Shape;4752;p54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3" name="Google Shape;4753;p54"/>
            <p:cNvSpPr/>
            <p:nvPr/>
          </p:nvSpPr>
          <p:spPr>
            <a:xfrm rot="10800000" flipH="1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4" name="Google Shape;4754;p54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5" name="Google Shape;4755;p54"/>
            <p:cNvSpPr/>
            <p:nvPr/>
          </p:nvSpPr>
          <p:spPr>
            <a:xfrm rot="10800000" flipH="1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6" name="Google Shape;4756;p54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7" name="Google Shape;4757;p54"/>
            <p:cNvSpPr/>
            <p:nvPr/>
          </p:nvSpPr>
          <p:spPr>
            <a:xfrm rot="10800000" flipH="1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8" name="Google Shape;4758;p54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9" name="Google Shape;4759;p54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0" name="Google Shape;4760;p54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61" name="Google Shape;4761;p54"/>
          <p:cNvGrpSpPr/>
          <p:nvPr/>
        </p:nvGrpSpPr>
        <p:grpSpPr>
          <a:xfrm>
            <a:off x="3003892" y="3122727"/>
            <a:ext cx="814568" cy="1176340"/>
            <a:chOff x="-1" y="-1"/>
            <a:chExt cx="814567" cy="1176339"/>
          </a:xfrm>
        </p:grpSpPr>
        <p:sp>
          <p:nvSpPr>
            <p:cNvPr id="4762" name="Google Shape;4762;p54"/>
            <p:cNvSpPr/>
            <p:nvPr/>
          </p:nvSpPr>
          <p:spPr>
            <a:xfrm>
              <a:off x="121768" y="60845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3" name="Google Shape;4763;p54"/>
            <p:cNvSpPr/>
            <p:nvPr/>
          </p:nvSpPr>
          <p:spPr>
            <a:xfrm>
              <a:off x="121768" y="85183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4" name="Google Shape;4764;p54"/>
            <p:cNvSpPr/>
            <p:nvPr/>
          </p:nvSpPr>
          <p:spPr>
            <a:xfrm>
              <a:off x="121768" y="97352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5" name="Google Shape;4765;p54"/>
            <p:cNvSpPr/>
            <p:nvPr/>
          </p:nvSpPr>
          <p:spPr>
            <a:xfrm>
              <a:off x="121768" y="73014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6" name="Google Shape;4766;p54"/>
            <p:cNvSpPr/>
            <p:nvPr/>
          </p:nvSpPr>
          <p:spPr>
            <a:xfrm>
              <a:off x="121768" y="24338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7" name="Google Shape;4767;p54"/>
            <p:cNvSpPr/>
            <p:nvPr/>
          </p:nvSpPr>
          <p:spPr>
            <a:xfrm>
              <a:off x="121768" y="36507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8" name="Google Shape;4768;p54"/>
            <p:cNvSpPr/>
            <p:nvPr/>
          </p:nvSpPr>
          <p:spPr>
            <a:xfrm>
              <a:off x="121768" y="48676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9" name="Google Shape;4769;p54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0" name="Google Shape;4770;p54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1" name="Google Shape;4771;p54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2" name="Google Shape;4772;p54"/>
            <p:cNvSpPr/>
            <p:nvPr/>
          </p:nvSpPr>
          <p:spPr>
            <a:xfrm>
              <a:off x="121768" y="-1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3" name="Google Shape;4773;p54"/>
            <p:cNvSpPr/>
            <p:nvPr/>
          </p:nvSpPr>
          <p:spPr>
            <a:xfrm>
              <a:off x="121768" y="12169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4" name="Google Shape;4774;p54"/>
            <p:cNvSpPr/>
            <p:nvPr/>
          </p:nvSpPr>
          <p:spPr>
            <a:xfrm rot="10800000" flipH="1">
              <a:off x="243539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5" name="Google Shape;4775;p54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6" name="Google Shape;4776;p54"/>
            <p:cNvSpPr/>
            <p:nvPr/>
          </p:nvSpPr>
          <p:spPr>
            <a:xfrm rot="10800000" flipH="1">
              <a:off x="243539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7" name="Google Shape;4777;p54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8" name="Google Shape;4778;p54"/>
            <p:cNvSpPr/>
            <p:nvPr/>
          </p:nvSpPr>
          <p:spPr>
            <a:xfrm rot="10800000" flipH="1">
              <a:off x="243539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9" name="Google Shape;4779;p54"/>
            <p:cNvSpPr/>
            <p:nvPr/>
          </p:nvSpPr>
          <p:spPr>
            <a:xfrm rot="10800000" flipH="1">
              <a:off x="-1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0" name="Google Shape;4780;p54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1" name="Google Shape;4781;p54"/>
            <p:cNvSpPr/>
            <p:nvPr/>
          </p:nvSpPr>
          <p:spPr>
            <a:xfrm rot="10800000" flipH="1">
              <a:off x="-1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2" name="Google Shape;4782;p54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3" name="Google Shape;4783;p54"/>
            <p:cNvSpPr/>
            <p:nvPr/>
          </p:nvSpPr>
          <p:spPr>
            <a:xfrm rot="10800000" flipH="1">
              <a:off x="-1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4" name="Google Shape;4784;p54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5" name="Google Shape;4785;p54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6" name="Google Shape;4786;p54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7" name="Google Shape;4787;p54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8" name="Google Shape;4788;p54"/>
            <p:cNvSpPr/>
            <p:nvPr/>
          </p:nvSpPr>
          <p:spPr>
            <a:xfrm>
              <a:off x="121768" y="109521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9" name="Google Shape;4789;p54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0" name="Google Shape;4790;p54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1" name="Google Shape;4791;p54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2" name="Google Shape;4792;p54"/>
            <p:cNvSpPr/>
            <p:nvPr/>
          </p:nvSpPr>
          <p:spPr>
            <a:xfrm>
              <a:off x="489845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3" name="Google Shape;4793;p54"/>
            <p:cNvSpPr/>
            <p:nvPr/>
          </p:nvSpPr>
          <p:spPr>
            <a:xfrm>
              <a:off x="368076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4" name="Google Shape;4794;p54"/>
            <p:cNvSpPr/>
            <p:nvPr/>
          </p:nvSpPr>
          <p:spPr>
            <a:xfrm>
              <a:off x="368076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5" name="Google Shape;4795;p54"/>
            <p:cNvSpPr/>
            <p:nvPr/>
          </p:nvSpPr>
          <p:spPr>
            <a:xfrm>
              <a:off x="611615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6" name="Google Shape;4796;p54"/>
            <p:cNvSpPr/>
            <p:nvPr/>
          </p:nvSpPr>
          <p:spPr>
            <a:xfrm>
              <a:off x="61161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7" name="Google Shape;4797;p54"/>
            <p:cNvSpPr/>
            <p:nvPr/>
          </p:nvSpPr>
          <p:spPr>
            <a:xfrm>
              <a:off x="48984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8" name="Google Shape;4798;p54"/>
            <p:cNvSpPr/>
            <p:nvPr/>
          </p:nvSpPr>
          <p:spPr>
            <a:xfrm>
              <a:off x="611615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9" name="Google Shape;4799;p54"/>
            <p:cNvSpPr/>
            <p:nvPr/>
          </p:nvSpPr>
          <p:spPr>
            <a:xfrm>
              <a:off x="611615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0" name="Google Shape;4800;p54"/>
            <p:cNvSpPr/>
            <p:nvPr/>
          </p:nvSpPr>
          <p:spPr>
            <a:xfrm>
              <a:off x="48984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1" name="Google Shape;4801;p54"/>
            <p:cNvSpPr/>
            <p:nvPr/>
          </p:nvSpPr>
          <p:spPr>
            <a:xfrm>
              <a:off x="489845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2" name="Google Shape;4802;p54"/>
            <p:cNvSpPr/>
            <p:nvPr/>
          </p:nvSpPr>
          <p:spPr>
            <a:xfrm>
              <a:off x="368076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3" name="Google Shape;4803;p54"/>
            <p:cNvSpPr/>
            <p:nvPr/>
          </p:nvSpPr>
          <p:spPr>
            <a:xfrm>
              <a:off x="368076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4" name="Google Shape;4804;p54"/>
            <p:cNvSpPr/>
            <p:nvPr/>
          </p:nvSpPr>
          <p:spPr>
            <a:xfrm>
              <a:off x="368076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5" name="Google Shape;4805;p54"/>
            <p:cNvSpPr/>
            <p:nvPr/>
          </p:nvSpPr>
          <p:spPr>
            <a:xfrm>
              <a:off x="368076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6" name="Google Shape;4806;p54"/>
            <p:cNvSpPr/>
            <p:nvPr/>
          </p:nvSpPr>
          <p:spPr>
            <a:xfrm>
              <a:off x="611615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7" name="Google Shape;4807;p54"/>
            <p:cNvSpPr/>
            <p:nvPr/>
          </p:nvSpPr>
          <p:spPr>
            <a:xfrm>
              <a:off x="611615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8" name="Google Shape;4808;p54"/>
            <p:cNvSpPr/>
            <p:nvPr/>
          </p:nvSpPr>
          <p:spPr>
            <a:xfrm>
              <a:off x="48984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9" name="Google Shape;4809;p54"/>
            <p:cNvSpPr/>
            <p:nvPr/>
          </p:nvSpPr>
          <p:spPr>
            <a:xfrm>
              <a:off x="48984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0" name="Google Shape;4810;p54"/>
            <p:cNvSpPr/>
            <p:nvPr/>
          </p:nvSpPr>
          <p:spPr>
            <a:xfrm>
              <a:off x="489845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1" name="Google Shape;4811;p54"/>
            <p:cNvSpPr/>
            <p:nvPr/>
          </p:nvSpPr>
          <p:spPr>
            <a:xfrm>
              <a:off x="48984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2" name="Google Shape;4812;p54"/>
            <p:cNvSpPr/>
            <p:nvPr/>
          </p:nvSpPr>
          <p:spPr>
            <a:xfrm>
              <a:off x="489845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3" name="Google Shape;4813;p54"/>
            <p:cNvSpPr/>
            <p:nvPr/>
          </p:nvSpPr>
          <p:spPr>
            <a:xfrm>
              <a:off x="489845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4" name="Google Shape;4814;p54"/>
            <p:cNvSpPr/>
            <p:nvPr/>
          </p:nvSpPr>
          <p:spPr>
            <a:xfrm>
              <a:off x="368076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5" name="Google Shape;4815;p54"/>
            <p:cNvSpPr/>
            <p:nvPr/>
          </p:nvSpPr>
          <p:spPr>
            <a:xfrm>
              <a:off x="368076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6" name="Google Shape;4816;p54"/>
            <p:cNvSpPr/>
            <p:nvPr/>
          </p:nvSpPr>
          <p:spPr>
            <a:xfrm>
              <a:off x="368076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7" name="Google Shape;4817;p54"/>
            <p:cNvSpPr/>
            <p:nvPr/>
          </p:nvSpPr>
          <p:spPr>
            <a:xfrm>
              <a:off x="368076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8" name="Google Shape;4818;p54"/>
            <p:cNvSpPr/>
            <p:nvPr/>
          </p:nvSpPr>
          <p:spPr>
            <a:xfrm>
              <a:off x="61161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9" name="Google Shape;4819;p54"/>
            <p:cNvSpPr/>
            <p:nvPr/>
          </p:nvSpPr>
          <p:spPr>
            <a:xfrm>
              <a:off x="611615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0" name="Google Shape;4820;p54"/>
            <p:cNvSpPr/>
            <p:nvPr/>
          </p:nvSpPr>
          <p:spPr>
            <a:xfrm>
              <a:off x="611615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1" name="Google Shape;4821;p54"/>
            <p:cNvSpPr/>
            <p:nvPr/>
          </p:nvSpPr>
          <p:spPr>
            <a:xfrm>
              <a:off x="61161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2" name="Google Shape;4822;p54"/>
            <p:cNvSpPr/>
            <p:nvPr/>
          </p:nvSpPr>
          <p:spPr>
            <a:xfrm>
              <a:off x="733385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3" name="Google Shape;4823;p54"/>
            <p:cNvSpPr/>
            <p:nvPr/>
          </p:nvSpPr>
          <p:spPr>
            <a:xfrm>
              <a:off x="733385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4" name="Google Shape;4824;p54"/>
            <p:cNvSpPr/>
            <p:nvPr/>
          </p:nvSpPr>
          <p:spPr>
            <a:xfrm>
              <a:off x="733385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5" name="Google Shape;4825;p54"/>
            <p:cNvSpPr/>
            <p:nvPr/>
          </p:nvSpPr>
          <p:spPr>
            <a:xfrm>
              <a:off x="73338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6" name="Google Shape;4826;p54"/>
            <p:cNvSpPr/>
            <p:nvPr/>
          </p:nvSpPr>
          <p:spPr>
            <a:xfrm>
              <a:off x="73338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7" name="Google Shape;4827;p54"/>
            <p:cNvSpPr/>
            <p:nvPr/>
          </p:nvSpPr>
          <p:spPr>
            <a:xfrm>
              <a:off x="733385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8" name="Google Shape;4828;p54"/>
            <p:cNvSpPr/>
            <p:nvPr/>
          </p:nvSpPr>
          <p:spPr>
            <a:xfrm>
              <a:off x="733385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9" name="Google Shape;4829;p54"/>
            <p:cNvSpPr/>
            <p:nvPr/>
          </p:nvSpPr>
          <p:spPr>
            <a:xfrm>
              <a:off x="733385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0" name="Google Shape;4830;p54"/>
            <p:cNvSpPr/>
            <p:nvPr/>
          </p:nvSpPr>
          <p:spPr>
            <a:xfrm>
              <a:off x="733385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1" name="Google Shape;4831;p54"/>
            <p:cNvSpPr/>
            <p:nvPr/>
          </p:nvSpPr>
          <p:spPr>
            <a:xfrm>
              <a:off x="733385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32" name="Google Shape;4832;p54"/>
          <p:cNvGrpSpPr/>
          <p:nvPr/>
        </p:nvGrpSpPr>
        <p:grpSpPr>
          <a:xfrm>
            <a:off x="4220418" y="3114983"/>
            <a:ext cx="810234" cy="1184085"/>
            <a:chOff x="-1" y="-1"/>
            <a:chExt cx="810233" cy="1184084"/>
          </a:xfrm>
        </p:grpSpPr>
        <p:sp>
          <p:nvSpPr>
            <p:cNvPr id="4833" name="Google Shape;4833;p54"/>
            <p:cNvSpPr/>
            <p:nvPr/>
          </p:nvSpPr>
          <p:spPr>
            <a:xfrm>
              <a:off x="-1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4" name="Google Shape;4834;p54"/>
            <p:cNvSpPr/>
            <p:nvPr/>
          </p:nvSpPr>
          <p:spPr>
            <a:xfrm>
              <a:off x="-1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5" name="Google Shape;4835;p54"/>
            <p:cNvSpPr/>
            <p:nvPr/>
          </p:nvSpPr>
          <p:spPr>
            <a:xfrm>
              <a:off x="-1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6" name="Google Shape;4836;p54"/>
            <p:cNvSpPr/>
            <p:nvPr/>
          </p:nvSpPr>
          <p:spPr>
            <a:xfrm>
              <a:off x="-1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7" name="Google Shape;4837;p54"/>
            <p:cNvSpPr/>
            <p:nvPr/>
          </p:nvSpPr>
          <p:spPr>
            <a:xfrm>
              <a:off x="121769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8" name="Google Shape;4838;p54"/>
            <p:cNvSpPr/>
            <p:nvPr/>
          </p:nvSpPr>
          <p:spPr>
            <a:xfrm>
              <a:off x="121769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9" name="Google Shape;4839;p54"/>
            <p:cNvSpPr/>
            <p:nvPr/>
          </p:nvSpPr>
          <p:spPr>
            <a:xfrm rot="10800000" flipH="1">
              <a:off x="121769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0" name="Google Shape;4840;p54"/>
            <p:cNvSpPr/>
            <p:nvPr/>
          </p:nvSpPr>
          <p:spPr>
            <a:xfrm rot="10800000" flipH="1">
              <a:off x="121769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1" name="Google Shape;4841;p54"/>
            <p:cNvSpPr/>
            <p:nvPr/>
          </p:nvSpPr>
          <p:spPr>
            <a:xfrm>
              <a:off x="121769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2" name="Google Shape;4842;p54"/>
            <p:cNvSpPr/>
            <p:nvPr/>
          </p:nvSpPr>
          <p:spPr>
            <a:xfrm rot="10800000" flipH="1">
              <a:off x="121769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3" name="Google Shape;4843;p54"/>
            <p:cNvSpPr/>
            <p:nvPr/>
          </p:nvSpPr>
          <p:spPr>
            <a:xfrm rot="10800000" flipH="1">
              <a:off x="121769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4" name="Google Shape;4844;p54"/>
            <p:cNvSpPr/>
            <p:nvPr/>
          </p:nvSpPr>
          <p:spPr>
            <a:xfrm>
              <a:off x="121769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5" name="Google Shape;4845;p54"/>
            <p:cNvSpPr/>
            <p:nvPr/>
          </p:nvSpPr>
          <p:spPr>
            <a:xfrm rot="10800000" flipH="1">
              <a:off x="-1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6" name="Google Shape;4846;p54"/>
            <p:cNvSpPr/>
            <p:nvPr/>
          </p:nvSpPr>
          <p:spPr>
            <a:xfrm rot="10800000" flipH="1">
              <a:off x="121769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7" name="Google Shape;4847;p54"/>
            <p:cNvSpPr/>
            <p:nvPr/>
          </p:nvSpPr>
          <p:spPr>
            <a:xfrm>
              <a:off x="121769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8" name="Google Shape;4848;p54"/>
            <p:cNvSpPr/>
            <p:nvPr/>
          </p:nvSpPr>
          <p:spPr>
            <a:xfrm rot="10800000" flipH="1">
              <a:off x="-1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9" name="Google Shape;4849;p54"/>
            <p:cNvSpPr/>
            <p:nvPr/>
          </p:nvSpPr>
          <p:spPr>
            <a:xfrm rot="10800000" flipH="1">
              <a:off x="-1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0" name="Google Shape;4850;p54"/>
            <p:cNvSpPr/>
            <p:nvPr/>
          </p:nvSpPr>
          <p:spPr>
            <a:xfrm>
              <a:off x="-1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1" name="Google Shape;4851;p54"/>
            <p:cNvSpPr/>
            <p:nvPr/>
          </p:nvSpPr>
          <p:spPr>
            <a:xfrm rot="10800000" flipH="1">
              <a:off x="-1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2" name="Google Shape;4852;p54"/>
            <p:cNvSpPr/>
            <p:nvPr/>
          </p:nvSpPr>
          <p:spPr>
            <a:xfrm>
              <a:off x="-1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3" name="Google Shape;4853;p54"/>
            <p:cNvSpPr/>
            <p:nvPr/>
          </p:nvSpPr>
          <p:spPr>
            <a:xfrm rot="10800000" flipH="1">
              <a:off x="243538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4" name="Google Shape;4854;p54"/>
            <p:cNvSpPr/>
            <p:nvPr/>
          </p:nvSpPr>
          <p:spPr>
            <a:xfrm>
              <a:off x="243538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5" name="Google Shape;4855;p54"/>
            <p:cNvSpPr/>
            <p:nvPr/>
          </p:nvSpPr>
          <p:spPr>
            <a:xfrm rot="10800000" flipH="1">
              <a:off x="365308" y="37281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6" name="Google Shape;4856;p54"/>
            <p:cNvSpPr/>
            <p:nvPr/>
          </p:nvSpPr>
          <p:spPr>
            <a:xfrm>
              <a:off x="365308" y="49450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7" name="Google Shape;4857;p54"/>
            <p:cNvSpPr/>
            <p:nvPr/>
          </p:nvSpPr>
          <p:spPr>
            <a:xfrm rot="10800000" flipH="1">
              <a:off x="243538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8" name="Google Shape;4858;p54"/>
            <p:cNvSpPr/>
            <p:nvPr/>
          </p:nvSpPr>
          <p:spPr>
            <a:xfrm>
              <a:off x="243538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9" name="Google Shape;4859;p54"/>
            <p:cNvSpPr/>
            <p:nvPr/>
          </p:nvSpPr>
          <p:spPr>
            <a:xfrm rot="10800000" flipH="1">
              <a:off x="365308" y="12943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0" name="Google Shape;4860;p54"/>
            <p:cNvSpPr/>
            <p:nvPr/>
          </p:nvSpPr>
          <p:spPr>
            <a:xfrm>
              <a:off x="365308" y="25112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1" name="Google Shape;4861;p54"/>
            <p:cNvSpPr/>
            <p:nvPr/>
          </p:nvSpPr>
          <p:spPr>
            <a:xfrm rot="10800000" flipH="1">
              <a:off x="243538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2" name="Google Shape;4862;p54"/>
            <p:cNvSpPr/>
            <p:nvPr/>
          </p:nvSpPr>
          <p:spPr>
            <a:xfrm>
              <a:off x="365308" y="774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3" name="Google Shape;4863;p54"/>
            <p:cNvSpPr/>
            <p:nvPr/>
          </p:nvSpPr>
          <p:spPr>
            <a:xfrm rot="10800000" flipH="1">
              <a:off x="365308" y="1102955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4" name="Google Shape;4864;p54"/>
            <p:cNvSpPr/>
            <p:nvPr/>
          </p:nvSpPr>
          <p:spPr>
            <a:xfrm rot="10800000" flipH="1">
              <a:off x="365308" y="61619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5" name="Google Shape;4865;p54"/>
            <p:cNvSpPr/>
            <p:nvPr/>
          </p:nvSpPr>
          <p:spPr>
            <a:xfrm>
              <a:off x="365308" y="73788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6" name="Google Shape;4866;p54"/>
            <p:cNvSpPr/>
            <p:nvPr/>
          </p:nvSpPr>
          <p:spPr>
            <a:xfrm rot="10800000" flipH="1">
              <a:off x="365308" y="85957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7" name="Google Shape;4867;p54"/>
            <p:cNvSpPr/>
            <p:nvPr/>
          </p:nvSpPr>
          <p:spPr>
            <a:xfrm>
              <a:off x="365308" y="981264"/>
              <a:ext cx="81182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8" name="Google Shape;4868;p54"/>
            <p:cNvSpPr/>
            <p:nvPr/>
          </p:nvSpPr>
          <p:spPr>
            <a:xfrm>
              <a:off x="243538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9" name="Google Shape;4869;p54"/>
            <p:cNvSpPr/>
            <p:nvPr/>
          </p:nvSpPr>
          <p:spPr>
            <a:xfrm>
              <a:off x="243538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0" name="Google Shape;4870;p54"/>
            <p:cNvSpPr/>
            <p:nvPr/>
          </p:nvSpPr>
          <p:spPr>
            <a:xfrm>
              <a:off x="243538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1" name="Google Shape;4871;p54"/>
            <p:cNvSpPr/>
            <p:nvPr/>
          </p:nvSpPr>
          <p:spPr>
            <a:xfrm>
              <a:off x="243538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2" name="Google Shape;4872;p54"/>
            <p:cNvSpPr/>
            <p:nvPr/>
          </p:nvSpPr>
          <p:spPr>
            <a:xfrm>
              <a:off x="243538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3" name="Google Shape;4873;p54"/>
            <p:cNvSpPr/>
            <p:nvPr/>
          </p:nvSpPr>
          <p:spPr>
            <a:xfrm>
              <a:off x="487079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4" name="Google Shape;4874;p54"/>
            <p:cNvSpPr/>
            <p:nvPr/>
          </p:nvSpPr>
          <p:spPr>
            <a:xfrm>
              <a:off x="48707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5" name="Google Shape;4875;p54"/>
            <p:cNvSpPr/>
            <p:nvPr/>
          </p:nvSpPr>
          <p:spPr>
            <a:xfrm>
              <a:off x="487079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6" name="Google Shape;4876;p54"/>
            <p:cNvSpPr/>
            <p:nvPr/>
          </p:nvSpPr>
          <p:spPr>
            <a:xfrm>
              <a:off x="487079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7" name="Google Shape;4877;p54"/>
            <p:cNvSpPr/>
            <p:nvPr/>
          </p:nvSpPr>
          <p:spPr>
            <a:xfrm>
              <a:off x="487079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8" name="Google Shape;4878;p54"/>
            <p:cNvSpPr/>
            <p:nvPr/>
          </p:nvSpPr>
          <p:spPr>
            <a:xfrm>
              <a:off x="48707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9" name="Google Shape;4879;p54"/>
            <p:cNvSpPr/>
            <p:nvPr/>
          </p:nvSpPr>
          <p:spPr>
            <a:xfrm>
              <a:off x="48707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0" name="Google Shape;4880;p54"/>
            <p:cNvSpPr/>
            <p:nvPr/>
          </p:nvSpPr>
          <p:spPr>
            <a:xfrm>
              <a:off x="48707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1" name="Google Shape;4881;p54"/>
            <p:cNvSpPr/>
            <p:nvPr/>
          </p:nvSpPr>
          <p:spPr>
            <a:xfrm>
              <a:off x="487079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2" name="Google Shape;4882;p54"/>
            <p:cNvSpPr/>
            <p:nvPr/>
          </p:nvSpPr>
          <p:spPr>
            <a:xfrm>
              <a:off x="487079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3" name="Google Shape;4883;p54"/>
            <p:cNvSpPr/>
            <p:nvPr/>
          </p:nvSpPr>
          <p:spPr>
            <a:xfrm>
              <a:off x="608848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4" name="Google Shape;4884;p54"/>
            <p:cNvSpPr/>
            <p:nvPr/>
          </p:nvSpPr>
          <p:spPr>
            <a:xfrm>
              <a:off x="608848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5" name="Google Shape;4885;p54"/>
            <p:cNvSpPr/>
            <p:nvPr/>
          </p:nvSpPr>
          <p:spPr>
            <a:xfrm>
              <a:off x="608848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6" name="Google Shape;4886;p54"/>
            <p:cNvSpPr/>
            <p:nvPr/>
          </p:nvSpPr>
          <p:spPr>
            <a:xfrm>
              <a:off x="608848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7" name="Google Shape;4887;p54"/>
            <p:cNvSpPr/>
            <p:nvPr/>
          </p:nvSpPr>
          <p:spPr>
            <a:xfrm>
              <a:off x="608848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8" name="Google Shape;4888;p54"/>
            <p:cNvSpPr/>
            <p:nvPr/>
          </p:nvSpPr>
          <p:spPr>
            <a:xfrm>
              <a:off x="608848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9" name="Google Shape;4889;p54"/>
            <p:cNvSpPr/>
            <p:nvPr/>
          </p:nvSpPr>
          <p:spPr>
            <a:xfrm>
              <a:off x="608848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0" name="Google Shape;4890;p54"/>
            <p:cNvSpPr/>
            <p:nvPr/>
          </p:nvSpPr>
          <p:spPr>
            <a:xfrm>
              <a:off x="608848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1" name="Google Shape;4891;p54"/>
            <p:cNvSpPr/>
            <p:nvPr/>
          </p:nvSpPr>
          <p:spPr>
            <a:xfrm>
              <a:off x="608848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2" name="Google Shape;4892;p54"/>
            <p:cNvSpPr/>
            <p:nvPr/>
          </p:nvSpPr>
          <p:spPr>
            <a:xfrm>
              <a:off x="608848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893" name="Google Shape;4893;p54"/>
            <p:cNvGrpSpPr/>
            <p:nvPr/>
          </p:nvGrpSpPr>
          <p:grpSpPr>
            <a:xfrm>
              <a:off x="729049" y="-1"/>
              <a:ext cx="81183" cy="1176339"/>
              <a:chOff x="-1" y="0"/>
              <a:chExt cx="81182" cy="1176337"/>
            </a:xfrm>
          </p:grpSpPr>
          <p:sp>
            <p:nvSpPr>
              <p:cNvPr id="4894" name="Google Shape;4894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5" name="Google Shape;4895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6" name="Google Shape;4896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7" name="Google Shape;4897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8" name="Google Shape;4898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9" name="Google Shape;4899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0" name="Google Shape;4900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1" name="Google Shape;4901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2" name="Google Shape;4902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3" name="Google Shape;4903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904" name="Google Shape;4904;p54"/>
          <p:cNvSpPr/>
          <p:nvPr/>
        </p:nvSpPr>
        <p:spPr>
          <a:xfrm>
            <a:off x="3193540" y="1462448"/>
            <a:ext cx="848718" cy="1350963"/>
          </a:xfrm>
          <a:prstGeom prst="rect">
            <a:avLst/>
          </a:prstGeom>
          <a:noFill/>
          <a:ln w="571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5" name="Google Shape;4905;p54"/>
          <p:cNvSpPr txBox="1"/>
          <p:nvPr/>
        </p:nvSpPr>
        <p:spPr>
          <a:xfrm>
            <a:off x="858775" y="4338082"/>
            <a:ext cx="3977195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[2]                      [3]                    </a:t>
            </a:r>
            <a:r>
              <a:rPr lang="en-US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[4]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06" name="Google Shape;4906;p54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4907" name="Google Shape;4907;p54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908" name="Google Shape;4908;p54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909" name="Google Shape;4909;p54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4" name="Google Shape;4914;p5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4915" name="Google Shape;4915;p55"/>
          <p:cNvSpPr txBox="1">
            <a:spLocks noGrp="1"/>
          </p:cNvSpPr>
          <p:nvPr>
            <p:ph type="sldNum" idx="12"/>
          </p:nvPr>
        </p:nvSpPr>
        <p:spPr>
          <a:xfrm>
            <a:off x="8671925" y="4842025"/>
            <a:ext cx="319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101</a:t>
            </a:fld>
            <a:endParaRPr/>
          </a:p>
        </p:txBody>
      </p:sp>
      <p:grpSp>
        <p:nvGrpSpPr>
          <p:cNvPr id="4916" name="Google Shape;4916;p55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4917" name="Google Shape;4917;p55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4918" name="Google Shape;4918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9" name="Google Shape;4919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0" name="Google Shape;4920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1" name="Google Shape;4921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2" name="Google Shape;4922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3" name="Google Shape;4923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4" name="Google Shape;4924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5" name="Google Shape;4925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6" name="Google Shape;4926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7" name="Google Shape;4927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28" name="Google Shape;4928;p55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4929" name="Google Shape;4929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0" name="Google Shape;4930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1" name="Google Shape;4931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2" name="Google Shape;4932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3" name="Google Shape;4933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4" name="Google Shape;4934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5" name="Google Shape;4935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6" name="Google Shape;4936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7" name="Google Shape;4937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8" name="Google Shape;4938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39" name="Google Shape;4939;p55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4940" name="Google Shape;4940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1" name="Google Shape;4941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2" name="Google Shape;4942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3" name="Google Shape;4943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4" name="Google Shape;4944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5" name="Google Shape;4945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6" name="Google Shape;4946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7" name="Google Shape;4947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8" name="Google Shape;4948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9" name="Google Shape;4949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50" name="Google Shape;4950;p55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4951" name="Google Shape;4951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2" name="Google Shape;4952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3" name="Google Shape;4953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4" name="Google Shape;4954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5" name="Google Shape;4955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6" name="Google Shape;4956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7" name="Google Shape;4957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8" name="Google Shape;4958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9" name="Google Shape;4959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0" name="Google Shape;4960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61" name="Google Shape;4961;p55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4962" name="Google Shape;4962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3" name="Google Shape;4963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4" name="Google Shape;4964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5" name="Google Shape;4965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6" name="Google Shape;4966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7" name="Google Shape;4967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8" name="Google Shape;4968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9" name="Google Shape;4969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0" name="Google Shape;4970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1" name="Google Shape;4971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972" name="Google Shape;4972;p55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3" name="Google Shape;4973;p55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4" name="Google Shape;4974;p55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5" name="Google Shape;4975;p55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6" name="Google Shape;4976;p55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7" name="Google Shape;4977;p55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8" name="Google Shape;4978;p55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9" name="Google Shape;4979;p55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0" name="Google Shape;4980;p55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1" name="Google Shape;4981;p55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2" name="Google Shape;4982;p55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3" name="Google Shape;4983;p55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4" name="Google Shape;4984;p55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5" name="Google Shape;4985;p55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6" name="Google Shape;4986;p55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7" name="Google Shape;4987;p55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8" name="Google Shape;4988;p55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9" name="Google Shape;4989;p55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0" name="Google Shape;4990;p55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1" name="Google Shape;4991;p55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2" name="Google Shape;4992;p55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3" name="Google Shape;4993;p55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4" name="Google Shape;4994;p55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5" name="Google Shape;4995;p55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6" name="Google Shape;4996;p55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7" name="Google Shape;4997;p55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8" name="Google Shape;4998;p55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9" name="Google Shape;4999;p55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0" name="Google Shape;5000;p55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1" name="Google Shape;5001;p55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2" name="Google Shape;5002;p55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3" name="Google Shape;5003;p55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4" name="Google Shape;5004;p55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5" name="Google Shape;5005;p55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6" name="Google Shape;5006;p55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7" name="Google Shape;5007;p55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8" name="Google Shape;5008;p55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9" name="Google Shape;5009;p55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0" name="Google Shape;5010;p55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1" name="Google Shape;5011;p55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2" name="Google Shape;5012;p55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3" name="Google Shape;5013;p55"/>
            <p:cNvSpPr/>
            <p:nvPr/>
          </p:nvSpPr>
          <p:spPr>
            <a:xfrm rot="10800000" flipH="1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4" name="Google Shape;5014;p55"/>
            <p:cNvSpPr/>
            <p:nvPr/>
          </p:nvSpPr>
          <p:spPr>
            <a:xfrm rot="10800000" flipH="1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5" name="Google Shape;5015;p55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6" name="Google Shape;5016;p55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7" name="Google Shape;5017;p55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8" name="Google Shape;5018;p55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9" name="Google Shape;5019;p55"/>
            <p:cNvSpPr/>
            <p:nvPr/>
          </p:nvSpPr>
          <p:spPr>
            <a:xfrm rot="10800000" flipH="1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0" name="Google Shape;5020;p55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1" name="Google Shape;5021;p55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2" name="Google Shape;5022;p55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3" name="Google Shape;5023;p55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4" name="Google Shape;5024;p55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5" name="Google Shape;5025;p55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6" name="Google Shape;5026;p55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7" name="Google Shape;5027;p55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8" name="Google Shape;5028;p55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9" name="Google Shape;5029;p55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0" name="Google Shape;5030;p55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1" name="Google Shape;5031;p55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2" name="Google Shape;5032;p55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3" name="Google Shape;5033;p55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4" name="Google Shape;5034;p55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5" name="Google Shape;5035;p55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6" name="Google Shape;5036;p55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7" name="Google Shape;5037;p55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8" name="Google Shape;5038;p55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9" name="Google Shape;5039;p55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0" name="Google Shape;5040;p55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1" name="Google Shape;5041;p55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2" name="Google Shape;5042;p55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3" name="Google Shape;5043;p55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4" name="Google Shape;5044;p55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5" name="Google Shape;5045;p55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6" name="Google Shape;5046;p55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7" name="Google Shape;5047;p55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8" name="Google Shape;5048;p55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9" name="Google Shape;5049;p55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0" name="Google Shape;5050;p55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1" name="Google Shape;5051;p55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2" name="Google Shape;5052;p55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3" name="Google Shape;5053;p55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4" name="Google Shape;5054;p55"/>
            <p:cNvSpPr/>
            <p:nvPr/>
          </p:nvSpPr>
          <p:spPr>
            <a:xfrm rot="10800000" flipH="1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5" name="Google Shape;5055;p55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6" name="Google Shape;5056;p55"/>
            <p:cNvSpPr/>
            <p:nvPr/>
          </p:nvSpPr>
          <p:spPr>
            <a:xfrm rot="10800000" flipH="1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7" name="Google Shape;5057;p55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8" name="Google Shape;5058;p55"/>
            <p:cNvSpPr/>
            <p:nvPr/>
          </p:nvSpPr>
          <p:spPr>
            <a:xfrm rot="10800000" flipH="1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9" name="Google Shape;5059;p55"/>
            <p:cNvSpPr/>
            <p:nvPr/>
          </p:nvSpPr>
          <p:spPr>
            <a:xfrm rot="10800000" flipH="1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0" name="Google Shape;5060;p55"/>
            <p:cNvSpPr/>
            <p:nvPr/>
          </p:nvSpPr>
          <p:spPr>
            <a:xfrm rot="10800000" flipH="1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1" name="Google Shape;5061;p55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2" name="Google Shape;5062;p55"/>
            <p:cNvSpPr/>
            <p:nvPr/>
          </p:nvSpPr>
          <p:spPr>
            <a:xfrm rot="10800000" flipH="1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3" name="Google Shape;5063;p55"/>
            <p:cNvSpPr/>
            <p:nvPr/>
          </p:nvSpPr>
          <p:spPr>
            <a:xfrm rot="10800000" flipH="1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4" name="Google Shape;5064;p55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5" name="Google Shape;5065;p55"/>
            <p:cNvSpPr/>
            <p:nvPr/>
          </p:nvSpPr>
          <p:spPr>
            <a:xfrm rot="10800000" flipH="1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6" name="Google Shape;5066;p55"/>
            <p:cNvSpPr/>
            <p:nvPr/>
          </p:nvSpPr>
          <p:spPr>
            <a:xfrm rot="10800000" flipH="1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7" name="Google Shape;5067;p55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8" name="Google Shape;5068;p55"/>
            <p:cNvSpPr/>
            <p:nvPr/>
          </p:nvSpPr>
          <p:spPr>
            <a:xfrm rot="10800000" flipH="1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9" name="Google Shape;5069;p55"/>
            <p:cNvSpPr/>
            <p:nvPr/>
          </p:nvSpPr>
          <p:spPr>
            <a:xfrm rot="10800000" flipH="1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0" name="Google Shape;5070;p55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1" name="Google Shape;5071;p55"/>
            <p:cNvSpPr/>
            <p:nvPr/>
          </p:nvSpPr>
          <p:spPr>
            <a:xfrm rot="10800000" flipH="1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2" name="Google Shape;5072;p55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3" name="Google Shape;5073;p55"/>
            <p:cNvSpPr/>
            <p:nvPr/>
          </p:nvSpPr>
          <p:spPr>
            <a:xfrm rot="10800000" flipH="1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4" name="Google Shape;5074;p55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5" name="Google Shape;5075;p55"/>
            <p:cNvSpPr/>
            <p:nvPr/>
          </p:nvSpPr>
          <p:spPr>
            <a:xfrm rot="10800000" flipH="1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6" name="Google Shape;5076;p55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7" name="Google Shape;5077;p55"/>
            <p:cNvSpPr/>
            <p:nvPr/>
          </p:nvSpPr>
          <p:spPr>
            <a:xfrm rot="10800000" flipH="1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8" name="Google Shape;5078;p55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9" name="Google Shape;5079;p55"/>
            <p:cNvSpPr/>
            <p:nvPr/>
          </p:nvSpPr>
          <p:spPr>
            <a:xfrm rot="10800000" flipH="1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0" name="Google Shape;5080;p55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1" name="Google Shape;5081;p55"/>
            <p:cNvSpPr/>
            <p:nvPr/>
          </p:nvSpPr>
          <p:spPr>
            <a:xfrm rot="10800000" flipH="1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2" name="Google Shape;5082;p55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3" name="Google Shape;5083;p55"/>
            <p:cNvSpPr/>
            <p:nvPr/>
          </p:nvSpPr>
          <p:spPr>
            <a:xfrm rot="10800000" flipH="1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4" name="Google Shape;5084;p55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5" name="Google Shape;5085;p55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6" name="Google Shape;5086;p55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7" name="Google Shape;5087;p55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8" name="Google Shape;5088;p55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9" name="Google Shape;5089;p55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0" name="Google Shape;5090;p55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1" name="Google Shape;5091;p55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2" name="Google Shape;5092;p55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3" name="Google Shape;5093;p55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4" name="Google Shape;5094;p55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5" name="Google Shape;5095;p55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6" name="Google Shape;5096;p55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7" name="Google Shape;5097;p55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8" name="Google Shape;5098;p55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9" name="Google Shape;5099;p55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0" name="Google Shape;5100;p55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1" name="Google Shape;5101;p55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2" name="Google Shape;5102;p55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3" name="Google Shape;5103;p55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4" name="Google Shape;5104;p55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5" name="Google Shape;5105;p55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6" name="Google Shape;5106;p55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7" name="Google Shape;5107;p55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8" name="Google Shape;5108;p55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9" name="Google Shape;5109;p55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0" name="Google Shape;5110;p55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1" name="Google Shape;5111;p55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2" name="Google Shape;5112;p55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3" name="Google Shape;5113;p55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4" name="Google Shape;5114;p55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5" name="Google Shape;5115;p55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6" name="Google Shape;5116;p55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7" name="Google Shape;5117;p55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8" name="Google Shape;5118;p55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9" name="Google Shape;5119;p55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0" name="Google Shape;5120;p55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1" name="Google Shape;5121;p55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2" name="Google Shape;5122;p55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3" name="Google Shape;5123;p55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4" name="Google Shape;5124;p55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5" name="Google Shape;5125;p55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6" name="Google Shape;5126;p55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7" name="Google Shape;5127;p55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8" name="Google Shape;5128;p55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9" name="Google Shape;5129;p55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0" name="Google Shape;5130;p55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1" name="Google Shape;5131;p55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2" name="Google Shape;5132;p55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3" name="Google Shape;5133;p55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4" name="Google Shape;5134;p55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5" name="Google Shape;5135;p55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6" name="Google Shape;5136;p55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7" name="Google Shape;5137;p55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8" name="Google Shape;5138;p55"/>
            <p:cNvSpPr/>
            <p:nvPr/>
          </p:nvSpPr>
          <p:spPr>
            <a:xfrm rot="10800000" flipH="1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9" name="Google Shape;5139;p55"/>
            <p:cNvSpPr/>
            <p:nvPr/>
          </p:nvSpPr>
          <p:spPr>
            <a:xfrm rot="10800000" flipH="1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0" name="Google Shape;5140;p55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1" name="Google Shape;5141;p55"/>
            <p:cNvSpPr/>
            <p:nvPr/>
          </p:nvSpPr>
          <p:spPr>
            <a:xfrm rot="10800000" flipH="1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2" name="Google Shape;5142;p55"/>
            <p:cNvSpPr/>
            <p:nvPr/>
          </p:nvSpPr>
          <p:spPr>
            <a:xfrm rot="10800000" flipH="1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3" name="Google Shape;5143;p55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4" name="Google Shape;5144;p55"/>
            <p:cNvSpPr/>
            <p:nvPr/>
          </p:nvSpPr>
          <p:spPr>
            <a:xfrm rot="10800000" flipH="1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5" name="Google Shape;5145;p55"/>
            <p:cNvSpPr/>
            <p:nvPr/>
          </p:nvSpPr>
          <p:spPr>
            <a:xfrm rot="10800000" flipH="1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6" name="Google Shape;5146;p55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7" name="Google Shape;5147;p55"/>
            <p:cNvSpPr/>
            <p:nvPr/>
          </p:nvSpPr>
          <p:spPr>
            <a:xfrm rot="10800000" flipH="1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8" name="Google Shape;5148;p55"/>
            <p:cNvSpPr/>
            <p:nvPr/>
          </p:nvSpPr>
          <p:spPr>
            <a:xfrm rot="10800000" flipH="1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9" name="Google Shape;5149;p55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0" name="Google Shape;5150;p55"/>
            <p:cNvSpPr/>
            <p:nvPr/>
          </p:nvSpPr>
          <p:spPr>
            <a:xfrm rot="10800000" flipH="1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1" name="Google Shape;5151;p55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2" name="Google Shape;5152;p55"/>
            <p:cNvSpPr/>
            <p:nvPr/>
          </p:nvSpPr>
          <p:spPr>
            <a:xfrm rot="10800000" flipH="1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3" name="Google Shape;5153;p55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4" name="Google Shape;5154;p55"/>
            <p:cNvSpPr/>
            <p:nvPr/>
          </p:nvSpPr>
          <p:spPr>
            <a:xfrm rot="10800000" flipH="1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5" name="Google Shape;5155;p55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6" name="Google Shape;5156;p55"/>
            <p:cNvSpPr/>
            <p:nvPr/>
          </p:nvSpPr>
          <p:spPr>
            <a:xfrm rot="10800000" flipH="1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7" name="Google Shape;5157;p55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8" name="Google Shape;5158;p55"/>
            <p:cNvSpPr/>
            <p:nvPr/>
          </p:nvSpPr>
          <p:spPr>
            <a:xfrm rot="10800000" flipH="1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9" name="Google Shape;5159;p55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0" name="Google Shape;5160;p55"/>
            <p:cNvSpPr/>
            <p:nvPr/>
          </p:nvSpPr>
          <p:spPr>
            <a:xfrm rot="10800000" flipH="1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1" name="Google Shape;5161;p55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2" name="Google Shape;5162;p55"/>
            <p:cNvSpPr/>
            <p:nvPr/>
          </p:nvSpPr>
          <p:spPr>
            <a:xfrm rot="10800000" flipH="1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3" name="Google Shape;5163;p55"/>
            <p:cNvSpPr/>
            <p:nvPr/>
          </p:nvSpPr>
          <p:spPr>
            <a:xfrm rot="10800000" flipH="1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4" name="Google Shape;5164;p55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5" name="Google Shape;5165;p55"/>
            <p:cNvSpPr/>
            <p:nvPr/>
          </p:nvSpPr>
          <p:spPr>
            <a:xfrm rot="10800000" flipH="1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6" name="Google Shape;5166;p55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7" name="Google Shape;5167;p55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8" name="Google Shape;5168;p55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9" name="Google Shape;5169;p55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0" name="Google Shape;5170;p55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1" name="Google Shape;5171;p55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2" name="Google Shape;5172;p55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3" name="Google Shape;5173;p55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4" name="Google Shape;5174;p55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5" name="Google Shape;5175;p55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6" name="Google Shape;5176;p55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7" name="Google Shape;5177;p55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8" name="Google Shape;5178;p55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9" name="Google Shape;5179;p55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0" name="Google Shape;5180;p55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1" name="Google Shape;5181;p55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2" name="Google Shape;5182;p55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3" name="Google Shape;5183;p55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4" name="Google Shape;5184;p55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5" name="Google Shape;5185;p55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6" name="Google Shape;5186;p55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7" name="Google Shape;5187;p55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8" name="Google Shape;5188;p55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9" name="Google Shape;5189;p55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0" name="Google Shape;5190;p55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1" name="Google Shape;5191;p55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192" name="Google Shape;5192;p55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5193" name="Google Shape;5193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4" name="Google Shape;5194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5" name="Google Shape;5195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6" name="Google Shape;5196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7" name="Google Shape;5197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8" name="Google Shape;5198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9" name="Google Shape;5199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0" name="Google Shape;5200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1" name="Google Shape;5201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2" name="Google Shape;5202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203" name="Google Shape;5203;p55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5204" name="Google Shape;5204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5" name="Google Shape;5205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6" name="Google Shape;5206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7" name="Google Shape;5207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8" name="Google Shape;5208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9" name="Google Shape;5209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0" name="Google Shape;5210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1" name="Google Shape;5211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2" name="Google Shape;5212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3" name="Google Shape;5213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214" name="Google Shape;5214;p55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5215" name="Google Shape;5215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6" name="Google Shape;5216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7" name="Google Shape;5217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8" name="Google Shape;5218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9" name="Google Shape;5219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0" name="Google Shape;5220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1" name="Google Shape;5221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2" name="Google Shape;5222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3" name="Google Shape;5223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4" name="Google Shape;5224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225" name="Google Shape;5225;p55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5226" name="Google Shape;5226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7" name="Google Shape;5227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8" name="Google Shape;5228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9" name="Google Shape;5229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0" name="Google Shape;5230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1" name="Google Shape;5231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2" name="Google Shape;5232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3" name="Google Shape;5233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4" name="Google Shape;5234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5" name="Google Shape;5235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236" name="Google Shape;5236;p55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5237" name="Google Shape;5237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8" name="Google Shape;5238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9" name="Google Shape;5239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0" name="Google Shape;5240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1" name="Google Shape;5241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2" name="Google Shape;5242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3" name="Google Shape;5243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4" name="Google Shape;5244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5" name="Google Shape;5245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6" name="Google Shape;5246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247" name="Google Shape;5247;p55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8" name="Google Shape;5248;p55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9" name="Google Shape;5249;p55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0" name="Google Shape;5250;p55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1" name="Google Shape;5251;p55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2" name="Google Shape;5252;p55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3" name="Google Shape;5253;p55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4" name="Google Shape;5254;p55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5" name="Google Shape;5255;p55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6" name="Google Shape;5256;p55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7" name="Google Shape;5257;p55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8" name="Google Shape;5258;p55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9" name="Google Shape;5259;p55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0" name="Google Shape;5260;p55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1" name="Google Shape;5261;p55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2" name="Google Shape;5262;p55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3" name="Google Shape;5263;p55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4" name="Google Shape;5264;p55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5" name="Google Shape;5265;p55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6" name="Google Shape;5266;p55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7" name="Google Shape;5267;p55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8" name="Google Shape;5268;p55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9" name="Google Shape;5269;p55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0" name="Google Shape;5270;p55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1" name="Google Shape;5271;p55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2" name="Google Shape;5272;p55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3" name="Google Shape;5273;p55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4" name="Google Shape;5274;p55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5" name="Google Shape;5275;p55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6" name="Google Shape;5276;p55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7" name="Google Shape;5277;p55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8" name="Google Shape;5278;p55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9" name="Google Shape;5279;p55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0" name="Google Shape;5280;p55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1" name="Google Shape;5281;p55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2" name="Google Shape;5282;p55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3" name="Google Shape;5283;p55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4" name="Google Shape;5284;p55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5" name="Google Shape;5285;p55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6" name="Google Shape;5286;p55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7" name="Google Shape;5287;p55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8" name="Google Shape;5288;p55"/>
            <p:cNvSpPr/>
            <p:nvPr/>
          </p:nvSpPr>
          <p:spPr>
            <a:xfrm rot="10800000" flipH="1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9" name="Google Shape;5289;p55"/>
            <p:cNvSpPr/>
            <p:nvPr/>
          </p:nvSpPr>
          <p:spPr>
            <a:xfrm rot="10800000" flipH="1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0" name="Google Shape;5290;p55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1" name="Google Shape;5291;p55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2" name="Google Shape;5292;p55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3" name="Google Shape;5293;p55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4" name="Google Shape;5294;p55"/>
            <p:cNvSpPr/>
            <p:nvPr/>
          </p:nvSpPr>
          <p:spPr>
            <a:xfrm rot="10800000" flipH="1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5" name="Google Shape;5295;p55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6" name="Google Shape;5296;p55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7" name="Google Shape;5297;p55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8" name="Google Shape;5298;p55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9" name="Google Shape;5299;p55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0" name="Google Shape;5300;p55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1" name="Google Shape;5301;p55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2" name="Google Shape;5302;p55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3" name="Google Shape;5303;p55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4" name="Google Shape;5304;p55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5" name="Google Shape;5305;p55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6" name="Google Shape;5306;p55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7" name="Google Shape;5307;p55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8" name="Google Shape;5308;p55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9" name="Google Shape;5309;p55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0" name="Google Shape;5310;p55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1" name="Google Shape;5311;p55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2" name="Google Shape;5312;p55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3" name="Google Shape;5313;p55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4" name="Google Shape;5314;p55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5" name="Google Shape;5315;p55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6" name="Google Shape;5316;p55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7" name="Google Shape;5317;p55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8" name="Google Shape;5318;p55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9" name="Google Shape;5319;p55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0" name="Google Shape;5320;p55"/>
            <p:cNvSpPr/>
            <p:nvPr/>
          </p:nvSpPr>
          <p:spPr>
            <a:xfrm rot="10800000" flipH="1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1" name="Google Shape;5321;p55"/>
            <p:cNvSpPr/>
            <p:nvPr/>
          </p:nvSpPr>
          <p:spPr>
            <a:xfrm rot="10800000" flipH="1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2" name="Google Shape;5322;p55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3" name="Google Shape;5323;p55"/>
            <p:cNvSpPr/>
            <p:nvPr/>
          </p:nvSpPr>
          <p:spPr>
            <a:xfrm rot="10800000" flipH="1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4" name="Google Shape;5324;p55"/>
            <p:cNvSpPr/>
            <p:nvPr/>
          </p:nvSpPr>
          <p:spPr>
            <a:xfrm rot="10800000" flipH="1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5" name="Google Shape;5325;p55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6" name="Google Shape;5326;p55"/>
            <p:cNvSpPr/>
            <p:nvPr/>
          </p:nvSpPr>
          <p:spPr>
            <a:xfrm rot="10800000" flipH="1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7" name="Google Shape;5327;p55"/>
            <p:cNvSpPr/>
            <p:nvPr/>
          </p:nvSpPr>
          <p:spPr>
            <a:xfrm rot="10800000" flipH="1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8" name="Google Shape;5328;p55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9" name="Google Shape;5329;p55"/>
            <p:cNvSpPr/>
            <p:nvPr/>
          </p:nvSpPr>
          <p:spPr>
            <a:xfrm rot="10800000" flipH="1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0" name="Google Shape;5330;p55"/>
            <p:cNvSpPr/>
            <p:nvPr/>
          </p:nvSpPr>
          <p:spPr>
            <a:xfrm rot="10800000" flipH="1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1" name="Google Shape;5331;p55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2" name="Google Shape;5332;p55"/>
            <p:cNvSpPr/>
            <p:nvPr/>
          </p:nvSpPr>
          <p:spPr>
            <a:xfrm rot="10800000" flipH="1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3" name="Google Shape;5333;p55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4" name="Google Shape;5334;p55"/>
            <p:cNvSpPr/>
            <p:nvPr/>
          </p:nvSpPr>
          <p:spPr>
            <a:xfrm rot="10800000" flipH="1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5" name="Google Shape;5335;p55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6" name="Google Shape;5336;p55"/>
            <p:cNvSpPr/>
            <p:nvPr/>
          </p:nvSpPr>
          <p:spPr>
            <a:xfrm rot="10800000" flipH="1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7" name="Google Shape;5337;p55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8" name="Google Shape;5338;p55"/>
            <p:cNvSpPr/>
            <p:nvPr/>
          </p:nvSpPr>
          <p:spPr>
            <a:xfrm rot="10800000" flipH="1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9" name="Google Shape;5339;p55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0" name="Google Shape;5340;p55"/>
            <p:cNvSpPr/>
            <p:nvPr/>
          </p:nvSpPr>
          <p:spPr>
            <a:xfrm rot="10800000" flipH="1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1" name="Google Shape;5341;p55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2" name="Google Shape;5342;p55"/>
            <p:cNvSpPr/>
            <p:nvPr/>
          </p:nvSpPr>
          <p:spPr>
            <a:xfrm rot="10800000" flipH="1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3" name="Google Shape;5343;p55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4" name="Google Shape;5344;p55"/>
            <p:cNvSpPr/>
            <p:nvPr/>
          </p:nvSpPr>
          <p:spPr>
            <a:xfrm rot="10800000" flipH="1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5" name="Google Shape;5345;p55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6" name="Google Shape;5346;p55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7" name="Google Shape;5347;p55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8" name="Google Shape;5348;p55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9" name="Google Shape;5349;p55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0" name="Google Shape;5350;p55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1" name="Google Shape;5351;p55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2" name="Google Shape;5352;p55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3" name="Google Shape;5353;p55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4" name="Google Shape;5354;p55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5" name="Google Shape;5355;p55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6" name="Google Shape;5356;p55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7" name="Google Shape;5357;p55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8" name="Google Shape;5358;p55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9" name="Google Shape;5359;p55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0" name="Google Shape;5360;p55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1" name="Google Shape;5361;p55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2" name="Google Shape;5362;p55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3" name="Google Shape;5363;p55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4" name="Google Shape;5364;p55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5" name="Google Shape;5365;p55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6" name="Google Shape;5366;p55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7" name="Google Shape;5367;p55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8" name="Google Shape;5368;p55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9" name="Google Shape;5369;p55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0" name="Google Shape;5370;p55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1" name="Google Shape;5371;p55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2" name="Google Shape;5372;p55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3" name="Google Shape;5373;p55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4" name="Google Shape;5374;p55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5" name="Google Shape;5375;p55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6" name="Google Shape;5376;p55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7" name="Google Shape;5377;p55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8" name="Google Shape;5378;p55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9" name="Google Shape;5379;p55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0" name="Google Shape;5380;p55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1" name="Google Shape;5381;p55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2" name="Google Shape;5382;p55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3" name="Google Shape;5383;p55"/>
            <p:cNvSpPr/>
            <p:nvPr/>
          </p:nvSpPr>
          <p:spPr>
            <a:xfrm rot="10800000" flipH="1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4" name="Google Shape;5384;p55"/>
            <p:cNvSpPr/>
            <p:nvPr/>
          </p:nvSpPr>
          <p:spPr>
            <a:xfrm rot="10800000" flipH="1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5" name="Google Shape;5385;p55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6" name="Google Shape;5386;p55"/>
            <p:cNvSpPr/>
            <p:nvPr/>
          </p:nvSpPr>
          <p:spPr>
            <a:xfrm rot="10800000" flipH="1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7" name="Google Shape;5387;p55"/>
            <p:cNvSpPr/>
            <p:nvPr/>
          </p:nvSpPr>
          <p:spPr>
            <a:xfrm rot="10800000" flipH="1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8" name="Google Shape;5388;p55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9" name="Google Shape;5389;p55"/>
            <p:cNvSpPr/>
            <p:nvPr/>
          </p:nvSpPr>
          <p:spPr>
            <a:xfrm rot="10800000" flipH="1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0" name="Google Shape;5390;p55"/>
            <p:cNvSpPr/>
            <p:nvPr/>
          </p:nvSpPr>
          <p:spPr>
            <a:xfrm rot="10800000" flipH="1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1" name="Google Shape;5391;p55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2" name="Google Shape;5392;p55"/>
            <p:cNvSpPr/>
            <p:nvPr/>
          </p:nvSpPr>
          <p:spPr>
            <a:xfrm rot="10800000" flipH="1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3" name="Google Shape;5393;p55"/>
            <p:cNvSpPr/>
            <p:nvPr/>
          </p:nvSpPr>
          <p:spPr>
            <a:xfrm rot="10800000" flipH="1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4" name="Google Shape;5394;p55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5" name="Google Shape;5395;p55"/>
            <p:cNvSpPr/>
            <p:nvPr/>
          </p:nvSpPr>
          <p:spPr>
            <a:xfrm rot="10800000" flipH="1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6" name="Google Shape;5396;p55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7" name="Google Shape;5397;p55"/>
            <p:cNvSpPr/>
            <p:nvPr/>
          </p:nvSpPr>
          <p:spPr>
            <a:xfrm rot="10800000" flipH="1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8" name="Google Shape;5398;p55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9" name="Google Shape;5399;p55"/>
            <p:cNvSpPr/>
            <p:nvPr/>
          </p:nvSpPr>
          <p:spPr>
            <a:xfrm rot="10800000" flipH="1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0" name="Google Shape;5400;p55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1" name="Google Shape;5401;p55"/>
            <p:cNvSpPr/>
            <p:nvPr/>
          </p:nvSpPr>
          <p:spPr>
            <a:xfrm rot="10800000" flipH="1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2" name="Google Shape;5402;p55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3" name="Google Shape;5403;p55"/>
            <p:cNvSpPr/>
            <p:nvPr/>
          </p:nvSpPr>
          <p:spPr>
            <a:xfrm rot="10800000" flipH="1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4" name="Google Shape;5404;p55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5" name="Google Shape;5405;p55"/>
            <p:cNvSpPr/>
            <p:nvPr/>
          </p:nvSpPr>
          <p:spPr>
            <a:xfrm rot="10800000" flipH="1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6" name="Google Shape;5406;p55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7" name="Google Shape;5407;p55"/>
            <p:cNvSpPr/>
            <p:nvPr/>
          </p:nvSpPr>
          <p:spPr>
            <a:xfrm rot="10800000" flipH="1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8" name="Google Shape;5408;p55"/>
            <p:cNvSpPr/>
            <p:nvPr/>
          </p:nvSpPr>
          <p:spPr>
            <a:xfrm rot="10800000" flipH="1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9" name="Google Shape;5409;p55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0" name="Google Shape;5410;p55"/>
            <p:cNvSpPr/>
            <p:nvPr/>
          </p:nvSpPr>
          <p:spPr>
            <a:xfrm rot="10800000" flipH="1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1" name="Google Shape;5411;p55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2" name="Google Shape;5412;p55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3" name="Google Shape;5413;p55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4" name="Google Shape;5414;p55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5" name="Google Shape;5415;p55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6" name="Google Shape;5416;p55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17" name="Google Shape;5417;p55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5418" name="Google Shape;5418;p55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5419" name="Google Shape;5419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0" name="Google Shape;5420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1" name="Google Shape;5421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2" name="Google Shape;5422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3" name="Google Shape;5423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4" name="Google Shape;5424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5" name="Google Shape;5425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6" name="Google Shape;5426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7" name="Google Shape;5427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8" name="Google Shape;5428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29" name="Google Shape;5429;p55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5430" name="Google Shape;5430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1" name="Google Shape;5431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2" name="Google Shape;5432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3" name="Google Shape;5433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4" name="Google Shape;5434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5" name="Google Shape;5435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6" name="Google Shape;5436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7" name="Google Shape;5437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8" name="Google Shape;5438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9" name="Google Shape;5439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40" name="Google Shape;5440;p55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5441" name="Google Shape;5441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2" name="Google Shape;5442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3" name="Google Shape;5443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4" name="Google Shape;5444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5" name="Google Shape;5445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6" name="Google Shape;5446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7" name="Google Shape;5447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8" name="Google Shape;5448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9" name="Google Shape;5449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0" name="Google Shape;5450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51" name="Google Shape;5451;p55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5452" name="Google Shape;5452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3" name="Google Shape;5453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4" name="Google Shape;5454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5" name="Google Shape;5455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6" name="Google Shape;5456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7" name="Google Shape;5457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8" name="Google Shape;5458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9" name="Google Shape;5459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0" name="Google Shape;5460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1" name="Google Shape;5461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62" name="Google Shape;5462;p55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5463" name="Google Shape;5463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4" name="Google Shape;5464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5" name="Google Shape;5465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6" name="Google Shape;5466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7" name="Google Shape;5467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8" name="Google Shape;5468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9" name="Google Shape;5469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0" name="Google Shape;5470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1" name="Google Shape;5471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2" name="Google Shape;5472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473" name="Google Shape;5473;p55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4" name="Google Shape;5474;p55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5" name="Google Shape;5475;p55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6" name="Google Shape;5476;p55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7" name="Google Shape;5477;p55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8" name="Google Shape;5478;p55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9" name="Google Shape;5479;p55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0" name="Google Shape;5480;p55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1" name="Google Shape;5481;p55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2" name="Google Shape;5482;p55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3" name="Google Shape;5483;p55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4" name="Google Shape;5484;p55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5" name="Google Shape;5485;p55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6" name="Google Shape;5486;p55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7" name="Google Shape;5487;p55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8" name="Google Shape;5488;p55"/>
            <p:cNvSpPr/>
            <p:nvPr/>
          </p:nvSpPr>
          <p:spPr>
            <a:xfrm rot="10800000" flipH="1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9" name="Google Shape;5489;p55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0" name="Google Shape;5490;p55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1" name="Google Shape;5491;p55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2" name="Google Shape;5492;p55"/>
            <p:cNvSpPr/>
            <p:nvPr/>
          </p:nvSpPr>
          <p:spPr>
            <a:xfrm rot="10800000" flipH="1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93" name="Google Shape;5493;p55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5494" name="Google Shape;5494;p55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5" name="Google Shape;5495;p55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6" name="Google Shape;5496;p55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7" name="Google Shape;5497;p55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8" name="Google Shape;5498;p55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9" name="Google Shape;5499;p55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0" name="Google Shape;5500;p55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1" name="Google Shape;5501;p55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2" name="Google Shape;5502;p55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3" name="Google Shape;5503;p55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4" name="Google Shape;5504;p55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5" name="Google Shape;5505;p55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6" name="Google Shape;5506;p55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7" name="Google Shape;5507;p55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8" name="Google Shape;5508;p55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9" name="Google Shape;5509;p55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0" name="Google Shape;5510;p55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1" name="Google Shape;5511;p55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2" name="Google Shape;5512;p55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3" name="Google Shape;5513;p55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4" name="Google Shape;5514;p55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5" name="Google Shape;5515;p55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6" name="Google Shape;5516;p55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7" name="Google Shape;5517;p55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8" name="Google Shape;5518;p55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9" name="Google Shape;5519;p55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0" name="Google Shape;5520;p55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1" name="Google Shape;5521;p55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2" name="Google Shape;5522;p55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3" name="Google Shape;5523;p55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4" name="Google Shape;5524;p55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5" name="Google Shape;5525;p55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6" name="Google Shape;5526;p55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7" name="Google Shape;5527;p55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8" name="Google Shape;5528;p55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9" name="Google Shape;5529;p55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0" name="Google Shape;5530;p55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1" name="Google Shape;5531;p55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2" name="Google Shape;5532;p55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3" name="Google Shape;5533;p55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4" name="Google Shape;5534;p55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5" name="Google Shape;5535;p55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6" name="Google Shape;5536;p55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7" name="Google Shape;5537;p55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8" name="Google Shape;5538;p55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9" name="Google Shape;5539;p55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0" name="Google Shape;5540;p55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1" name="Google Shape;5541;p55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2" name="Google Shape;5542;p55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3" name="Google Shape;5543;p55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4" name="Google Shape;5544;p55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5" name="Google Shape;5545;p55"/>
            <p:cNvSpPr/>
            <p:nvPr/>
          </p:nvSpPr>
          <p:spPr>
            <a:xfrm rot="10800000" flipH="1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6" name="Google Shape;5546;p55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7" name="Google Shape;5547;p55"/>
            <p:cNvSpPr/>
            <p:nvPr/>
          </p:nvSpPr>
          <p:spPr>
            <a:xfrm rot="10800000" flipH="1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8" name="Google Shape;5548;p55"/>
            <p:cNvSpPr/>
            <p:nvPr/>
          </p:nvSpPr>
          <p:spPr>
            <a:xfrm rot="10800000" flipH="1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9" name="Google Shape;5549;p55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0" name="Google Shape;5550;p55"/>
            <p:cNvSpPr/>
            <p:nvPr/>
          </p:nvSpPr>
          <p:spPr>
            <a:xfrm rot="10800000" flipH="1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1" name="Google Shape;5551;p55"/>
            <p:cNvSpPr/>
            <p:nvPr/>
          </p:nvSpPr>
          <p:spPr>
            <a:xfrm rot="10800000" flipH="1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2" name="Google Shape;5552;p55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3" name="Google Shape;5553;p55"/>
            <p:cNvSpPr/>
            <p:nvPr/>
          </p:nvSpPr>
          <p:spPr>
            <a:xfrm rot="10800000" flipH="1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4" name="Google Shape;5554;p55"/>
            <p:cNvSpPr/>
            <p:nvPr/>
          </p:nvSpPr>
          <p:spPr>
            <a:xfrm rot="10800000" flipH="1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5" name="Google Shape;5555;p55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6" name="Google Shape;5556;p55"/>
            <p:cNvSpPr/>
            <p:nvPr/>
          </p:nvSpPr>
          <p:spPr>
            <a:xfrm rot="10800000" flipH="1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7" name="Google Shape;5557;p55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8" name="Google Shape;5558;p55"/>
            <p:cNvSpPr/>
            <p:nvPr/>
          </p:nvSpPr>
          <p:spPr>
            <a:xfrm rot="10800000" flipH="1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9" name="Google Shape;5559;p55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0" name="Google Shape;5560;p55"/>
            <p:cNvSpPr/>
            <p:nvPr/>
          </p:nvSpPr>
          <p:spPr>
            <a:xfrm rot="10800000" flipH="1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1" name="Google Shape;5561;p55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2" name="Google Shape;5562;p55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3" name="Google Shape;5563;p55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64" name="Google Shape;5564;p55"/>
          <p:cNvGrpSpPr/>
          <p:nvPr/>
        </p:nvGrpSpPr>
        <p:grpSpPr>
          <a:xfrm>
            <a:off x="3003892" y="3122727"/>
            <a:ext cx="814568" cy="1176340"/>
            <a:chOff x="-1" y="-1"/>
            <a:chExt cx="814567" cy="1176339"/>
          </a:xfrm>
        </p:grpSpPr>
        <p:sp>
          <p:nvSpPr>
            <p:cNvPr id="5565" name="Google Shape;5565;p55"/>
            <p:cNvSpPr/>
            <p:nvPr/>
          </p:nvSpPr>
          <p:spPr>
            <a:xfrm>
              <a:off x="121768" y="60845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6" name="Google Shape;5566;p55"/>
            <p:cNvSpPr/>
            <p:nvPr/>
          </p:nvSpPr>
          <p:spPr>
            <a:xfrm>
              <a:off x="121768" y="85183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7" name="Google Shape;5567;p55"/>
            <p:cNvSpPr/>
            <p:nvPr/>
          </p:nvSpPr>
          <p:spPr>
            <a:xfrm>
              <a:off x="121768" y="97352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8" name="Google Shape;5568;p55"/>
            <p:cNvSpPr/>
            <p:nvPr/>
          </p:nvSpPr>
          <p:spPr>
            <a:xfrm>
              <a:off x="121768" y="73014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9" name="Google Shape;5569;p55"/>
            <p:cNvSpPr/>
            <p:nvPr/>
          </p:nvSpPr>
          <p:spPr>
            <a:xfrm>
              <a:off x="121768" y="24338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0" name="Google Shape;5570;p55"/>
            <p:cNvSpPr/>
            <p:nvPr/>
          </p:nvSpPr>
          <p:spPr>
            <a:xfrm>
              <a:off x="121768" y="36507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1" name="Google Shape;5571;p55"/>
            <p:cNvSpPr/>
            <p:nvPr/>
          </p:nvSpPr>
          <p:spPr>
            <a:xfrm>
              <a:off x="121768" y="48676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2" name="Google Shape;5572;p55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3" name="Google Shape;5573;p55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4" name="Google Shape;5574;p55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5" name="Google Shape;5575;p55"/>
            <p:cNvSpPr/>
            <p:nvPr/>
          </p:nvSpPr>
          <p:spPr>
            <a:xfrm>
              <a:off x="121768" y="-1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6" name="Google Shape;5576;p55"/>
            <p:cNvSpPr/>
            <p:nvPr/>
          </p:nvSpPr>
          <p:spPr>
            <a:xfrm>
              <a:off x="121768" y="12169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7" name="Google Shape;5577;p55"/>
            <p:cNvSpPr/>
            <p:nvPr/>
          </p:nvSpPr>
          <p:spPr>
            <a:xfrm rot="10800000" flipH="1">
              <a:off x="243539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8" name="Google Shape;5578;p55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9" name="Google Shape;5579;p55"/>
            <p:cNvSpPr/>
            <p:nvPr/>
          </p:nvSpPr>
          <p:spPr>
            <a:xfrm rot="10800000" flipH="1">
              <a:off x="243539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0" name="Google Shape;5580;p55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1" name="Google Shape;5581;p55"/>
            <p:cNvSpPr/>
            <p:nvPr/>
          </p:nvSpPr>
          <p:spPr>
            <a:xfrm rot="10800000" flipH="1">
              <a:off x="243539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2" name="Google Shape;5582;p55"/>
            <p:cNvSpPr/>
            <p:nvPr/>
          </p:nvSpPr>
          <p:spPr>
            <a:xfrm rot="10800000" flipH="1">
              <a:off x="-1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3" name="Google Shape;5583;p55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4" name="Google Shape;5584;p55"/>
            <p:cNvSpPr/>
            <p:nvPr/>
          </p:nvSpPr>
          <p:spPr>
            <a:xfrm rot="10800000" flipH="1">
              <a:off x="-1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5" name="Google Shape;5585;p55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6" name="Google Shape;5586;p55"/>
            <p:cNvSpPr/>
            <p:nvPr/>
          </p:nvSpPr>
          <p:spPr>
            <a:xfrm rot="10800000" flipH="1">
              <a:off x="-1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7" name="Google Shape;5587;p55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8" name="Google Shape;5588;p55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9" name="Google Shape;5589;p55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0" name="Google Shape;5590;p55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1" name="Google Shape;5591;p55"/>
            <p:cNvSpPr/>
            <p:nvPr/>
          </p:nvSpPr>
          <p:spPr>
            <a:xfrm>
              <a:off x="121768" y="109521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2" name="Google Shape;5592;p55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3" name="Google Shape;5593;p55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4" name="Google Shape;5594;p55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5" name="Google Shape;5595;p55"/>
            <p:cNvSpPr/>
            <p:nvPr/>
          </p:nvSpPr>
          <p:spPr>
            <a:xfrm>
              <a:off x="489845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6" name="Google Shape;5596;p55"/>
            <p:cNvSpPr/>
            <p:nvPr/>
          </p:nvSpPr>
          <p:spPr>
            <a:xfrm>
              <a:off x="368076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7" name="Google Shape;5597;p55"/>
            <p:cNvSpPr/>
            <p:nvPr/>
          </p:nvSpPr>
          <p:spPr>
            <a:xfrm>
              <a:off x="368076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8" name="Google Shape;5598;p55"/>
            <p:cNvSpPr/>
            <p:nvPr/>
          </p:nvSpPr>
          <p:spPr>
            <a:xfrm>
              <a:off x="611615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9" name="Google Shape;5599;p55"/>
            <p:cNvSpPr/>
            <p:nvPr/>
          </p:nvSpPr>
          <p:spPr>
            <a:xfrm>
              <a:off x="61161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0" name="Google Shape;5600;p55"/>
            <p:cNvSpPr/>
            <p:nvPr/>
          </p:nvSpPr>
          <p:spPr>
            <a:xfrm>
              <a:off x="48984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1" name="Google Shape;5601;p55"/>
            <p:cNvSpPr/>
            <p:nvPr/>
          </p:nvSpPr>
          <p:spPr>
            <a:xfrm>
              <a:off x="611615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2" name="Google Shape;5602;p55"/>
            <p:cNvSpPr/>
            <p:nvPr/>
          </p:nvSpPr>
          <p:spPr>
            <a:xfrm>
              <a:off x="611615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3" name="Google Shape;5603;p55"/>
            <p:cNvSpPr/>
            <p:nvPr/>
          </p:nvSpPr>
          <p:spPr>
            <a:xfrm>
              <a:off x="48984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4" name="Google Shape;5604;p55"/>
            <p:cNvSpPr/>
            <p:nvPr/>
          </p:nvSpPr>
          <p:spPr>
            <a:xfrm>
              <a:off x="489845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5" name="Google Shape;5605;p55"/>
            <p:cNvSpPr/>
            <p:nvPr/>
          </p:nvSpPr>
          <p:spPr>
            <a:xfrm>
              <a:off x="368076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6" name="Google Shape;5606;p55"/>
            <p:cNvSpPr/>
            <p:nvPr/>
          </p:nvSpPr>
          <p:spPr>
            <a:xfrm>
              <a:off x="368076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7" name="Google Shape;5607;p55"/>
            <p:cNvSpPr/>
            <p:nvPr/>
          </p:nvSpPr>
          <p:spPr>
            <a:xfrm>
              <a:off x="368076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8" name="Google Shape;5608;p55"/>
            <p:cNvSpPr/>
            <p:nvPr/>
          </p:nvSpPr>
          <p:spPr>
            <a:xfrm>
              <a:off x="368076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9" name="Google Shape;5609;p55"/>
            <p:cNvSpPr/>
            <p:nvPr/>
          </p:nvSpPr>
          <p:spPr>
            <a:xfrm>
              <a:off x="611615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0" name="Google Shape;5610;p55"/>
            <p:cNvSpPr/>
            <p:nvPr/>
          </p:nvSpPr>
          <p:spPr>
            <a:xfrm>
              <a:off x="611615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1" name="Google Shape;5611;p55"/>
            <p:cNvSpPr/>
            <p:nvPr/>
          </p:nvSpPr>
          <p:spPr>
            <a:xfrm>
              <a:off x="48984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2" name="Google Shape;5612;p55"/>
            <p:cNvSpPr/>
            <p:nvPr/>
          </p:nvSpPr>
          <p:spPr>
            <a:xfrm>
              <a:off x="48984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3" name="Google Shape;5613;p55"/>
            <p:cNvSpPr/>
            <p:nvPr/>
          </p:nvSpPr>
          <p:spPr>
            <a:xfrm>
              <a:off x="489845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4" name="Google Shape;5614;p55"/>
            <p:cNvSpPr/>
            <p:nvPr/>
          </p:nvSpPr>
          <p:spPr>
            <a:xfrm>
              <a:off x="48984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5" name="Google Shape;5615;p55"/>
            <p:cNvSpPr/>
            <p:nvPr/>
          </p:nvSpPr>
          <p:spPr>
            <a:xfrm>
              <a:off x="489845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6" name="Google Shape;5616;p55"/>
            <p:cNvSpPr/>
            <p:nvPr/>
          </p:nvSpPr>
          <p:spPr>
            <a:xfrm>
              <a:off x="489845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7" name="Google Shape;5617;p55"/>
            <p:cNvSpPr/>
            <p:nvPr/>
          </p:nvSpPr>
          <p:spPr>
            <a:xfrm>
              <a:off x="368076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8" name="Google Shape;5618;p55"/>
            <p:cNvSpPr/>
            <p:nvPr/>
          </p:nvSpPr>
          <p:spPr>
            <a:xfrm>
              <a:off x="368076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9" name="Google Shape;5619;p55"/>
            <p:cNvSpPr/>
            <p:nvPr/>
          </p:nvSpPr>
          <p:spPr>
            <a:xfrm>
              <a:off x="368076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0" name="Google Shape;5620;p55"/>
            <p:cNvSpPr/>
            <p:nvPr/>
          </p:nvSpPr>
          <p:spPr>
            <a:xfrm>
              <a:off x="368076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1" name="Google Shape;5621;p55"/>
            <p:cNvSpPr/>
            <p:nvPr/>
          </p:nvSpPr>
          <p:spPr>
            <a:xfrm>
              <a:off x="61161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2" name="Google Shape;5622;p55"/>
            <p:cNvSpPr/>
            <p:nvPr/>
          </p:nvSpPr>
          <p:spPr>
            <a:xfrm>
              <a:off x="611615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3" name="Google Shape;5623;p55"/>
            <p:cNvSpPr/>
            <p:nvPr/>
          </p:nvSpPr>
          <p:spPr>
            <a:xfrm>
              <a:off x="611615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4" name="Google Shape;5624;p55"/>
            <p:cNvSpPr/>
            <p:nvPr/>
          </p:nvSpPr>
          <p:spPr>
            <a:xfrm>
              <a:off x="61161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5" name="Google Shape;5625;p55"/>
            <p:cNvSpPr/>
            <p:nvPr/>
          </p:nvSpPr>
          <p:spPr>
            <a:xfrm>
              <a:off x="733385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6" name="Google Shape;5626;p55"/>
            <p:cNvSpPr/>
            <p:nvPr/>
          </p:nvSpPr>
          <p:spPr>
            <a:xfrm>
              <a:off x="733385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7" name="Google Shape;5627;p55"/>
            <p:cNvSpPr/>
            <p:nvPr/>
          </p:nvSpPr>
          <p:spPr>
            <a:xfrm>
              <a:off x="733385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8" name="Google Shape;5628;p55"/>
            <p:cNvSpPr/>
            <p:nvPr/>
          </p:nvSpPr>
          <p:spPr>
            <a:xfrm>
              <a:off x="73338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9" name="Google Shape;5629;p55"/>
            <p:cNvSpPr/>
            <p:nvPr/>
          </p:nvSpPr>
          <p:spPr>
            <a:xfrm>
              <a:off x="73338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0" name="Google Shape;5630;p55"/>
            <p:cNvSpPr/>
            <p:nvPr/>
          </p:nvSpPr>
          <p:spPr>
            <a:xfrm>
              <a:off x="733385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1" name="Google Shape;5631;p55"/>
            <p:cNvSpPr/>
            <p:nvPr/>
          </p:nvSpPr>
          <p:spPr>
            <a:xfrm>
              <a:off x="733385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2" name="Google Shape;5632;p55"/>
            <p:cNvSpPr/>
            <p:nvPr/>
          </p:nvSpPr>
          <p:spPr>
            <a:xfrm>
              <a:off x="733385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3" name="Google Shape;5633;p55"/>
            <p:cNvSpPr/>
            <p:nvPr/>
          </p:nvSpPr>
          <p:spPr>
            <a:xfrm>
              <a:off x="733385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4" name="Google Shape;5634;p55"/>
            <p:cNvSpPr/>
            <p:nvPr/>
          </p:nvSpPr>
          <p:spPr>
            <a:xfrm>
              <a:off x="733385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35" name="Google Shape;5635;p55"/>
          <p:cNvGrpSpPr/>
          <p:nvPr/>
        </p:nvGrpSpPr>
        <p:grpSpPr>
          <a:xfrm>
            <a:off x="4220418" y="3114983"/>
            <a:ext cx="810234" cy="1184085"/>
            <a:chOff x="-1" y="-1"/>
            <a:chExt cx="810233" cy="1184084"/>
          </a:xfrm>
        </p:grpSpPr>
        <p:sp>
          <p:nvSpPr>
            <p:cNvPr id="5636" name="Google Shape;5636;p55"/>
            <p:cNvSpPr/>
            <p:nvPr/>
          </p:nvSpPr>
          <p:spPr>
            <a:xfrm>
              <a:off x="-1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7" name="Google Shape;5637;p55"/>
            <p:cNvSpPr/>
            <p:nvPr/>
          </p:nvSpPr>
          <p:spPr>
            <a:xfrm>
              <a:off x="-1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8" name="Google Shape;5638;p55"/>
            <p:cNvSpPr/>
            <p:nvPr/>
          </p:nvSpPr>
          <p:spPr>
            <a:xfrm>
              <a:off x="-1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9" name="Google Shape;5639;p55"/>
            <p:cNvSpPr/>
            <p:nvPr/>
          </p:nvSpPr>
          <p:spPr>
            <a:xfrm>
              <a:off x="-1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0" name="Google Shape;5640;p55"/>
            <p:cNvSpPr/>
            <p:nvPr/>
          </p:nvSpPr>
          <p:spPr>
            <a:xfrm>
              <a:off x="121769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1" name="Google Shape;5641;p55"/>
            <p:cNvSpPr/>
            <p:nvPr/>
          </p:nvSpPr>
          <p:spPr>
            <a:xfrm>
              <a:off x="121769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2" name="Google Shape;5642;p55"/>
            <p:cNvSpPr/>
            <p:nvPr/>
          </p:nvSpPr>
          <p:spPr>
            <a:xfrm rot="10800000" flipH="1">
              <a:off x="121769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3" name="Google Shape;5643;p55"/>
            <p:cNvSpPr/>
            <p:nvPr/>
          </p:nvSpPr>
          <p:spPr>
            <a:xfrm rot="10800000" flipH="1">
              <a:off x="121769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4" name="Google Shape;5644;p55"/>
            <p:cNvSpPr/>
            <p:nvPr/>
          </p:nvSpPr>
          <p:spPr>
            <a:xfrm>
              <a:off x="121769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5" name="Google Shape;5645;p55"/>
            <p:cNvSpPr/>
            <p:nvPr/>
          </p:nvSpPr>
          <p:spPr>
            <a:xfrm rot="10800000" flipH="1">
              <a:off x="121769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6" name="Google Shape;5646;p55"/>
            <p:cNvSpPr/>
            <p:nvPr/>
          </p:nvSpPr>
          <p:spPr>
            <a:xfrm rot="10800000" flipH="1">
              <a:off x="121769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7" name="Google Shape;5647;p55"/>
            <p:cNvSpPr/>
            <p:nvPr/>
          </p:nvSpPr>
          <p:spPr>
            <a:xfrm>
              <a:off x="121769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8" name="Google Shape;5648;p55"/>
            <p:cNvSpPr/>
            <p:nvPr/>
          </p:nvSpPr>
          <p:spPr>
            <a:xfrm rot="10800000" flipH="1">
              <a:off x="-1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9" name="Google Shape;5649;p55"/>
            <p:cNvSpPr/>
            <p:nvPr/>
          </p:nvSpPr>
          <p:spPr>
            <a:xfrm rot="10800000" flipH="1">
              <a:off x="121769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0" name="Google Shape;5650;p55"/>
            <p:cNvSpPr/>
            <p:nvPr/>
          </p:nvSpPr>
          <p:spPr>
            <a:xfrm>
              <a:off x="121769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1" name="Google Shape;5651;p55"/>
            <p:cNvSpPr/>
            <p:nvPr/>
          </p:nvSpPr>
          <p:spPr>
            <a:xfrm rot="10800000" flipH="1">
              <a:off x="-1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2" name="Google Shape;5652;p55"/>
            <p:cNvSpPr/>
            <p:nvPr/>
          </p:nvSpPr>
          <p:spPr>
            <a:xfrm rot="10800000" flipH="1">
              <a:off x="-1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3" name="Google Shape;5653;p55"/>
            <p:cNvSpPr/>
            <p:nvPr/>
          </p:nvSpPr>
          <p:spPr>
            <a:xfrm>
              <a:off x="-1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4" name="Google Shape;5654;p55"/>
            <p:cNvSpPr/>
            <p:nvPr/>
          </p:nvSpPr>
          <p:spPr>
            <a:xfrm rot="10800000" flipH="1">
              <a:off x="-1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5" name="Google Shape;5655;p55"/>
            <p:cNvSpPr/>
            <p:nvPr/>
          </p:nvSpPr>
          <p:spPr>
            <a:xfrm>
              <a:off x="-1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6" name="Google Shape;5656;p55"/>
            <p:cNvSpPr/>
            <p:nvPr/>
          </p:nvSpPr>
          <p:spPr>
            <a:xfrm rot="10800000" flipH="1">
              <a:off x="243538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7" name="Google Shape;5657;p55"/>
            <p:cNvSpPr/>
            <p:nvPr/>
          </p:nvSpPr>
          <p:spPr>
            <a:xfrm>
              <a:off x="243538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8" name="Google Shape;5658;p55"/>
            <p:cNvSpPr/>
            <p:nvPr/>
          </p:nvSpPr>
          <p:spPr>
            <a:xfrm rot="10800000" flipH="1">
              <a:off x="365308" y="37281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9" name="Google Shape;5659;p55"/>
            <p:cNvSpPr/>
            <p:nvPr/>
          </p:nvSpPr>
          <p:spPr>
            <a:xfrm>
              <a:off x="365308" y="49450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0" name="Google Shape;5660;p55"/>
            <p:cNvSpPr/>
            <p:nvPr/>
          </p:nvSpPr>
          <p:spPr>
            <a:xfrm rot="10800000" flipH="1">
              <a:off x="243538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1" name="Google Shape;5661;p55"/>
            <p:cNvSpPr/>
            <p:nvPr/>
          </p:nvSpPr>
          <p:spPr>
            <a:xfrm>
              <a:off x="243538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2" name="Google Shape;5662;p55"/>
            <p:cNvSpPr/>
            <p:nvPr/>
          </p:nvSpPr>
          <p:spPr>
            <a:xfrm rot="10800000" flipH="1">
              <a:off x="365308" y="12943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3" name="Google Shape;5663;p55"/>
            <p:cNvSpPr/>
            <p:nvPr/>
          </p:nvSpPr>
          <p:spPr>
            <a:xfrm>
              <a:off x="365308" y="25112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4" name="Google Shape;5664;p55"/>
            <p:cNvSpPr/>
            <p:nvPr/>
          </p:nvSpPr>
          <p:spPr>
            <a:xfrm rot="10800000" flipH="1">
              <a:off x="243538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5" name="Google Shape;5665;p55"/>
            <p:cNvSpPr/>
            <p:nvPr/>
          </p:nvSpPr>
          <p:spPr>
            <a:xfrm>
              <a:off x="365308" y="774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6" name="Google Shape;5666;p55"/>
            <p:cNvSpPr/>
            <p:nvPr/>
          </p:nvSpPr>
          <p:spPr>
            <a:xfrm rot="10800000" flipH="1">
              <a:off x="365308" y="1102955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7" name="Google Shape;5667;p55"/>
            <p:cNvSpPr/>
            <p:nvPr/>
          </p:nvSpPr>
          <p:spPr>
            <a:xfrm rot="10800000" flipH="1">
              <a:off x="365308" y="61619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8" name="Google Shape;5668;p55"/>
            <p:cNvSpPr/>
            <p:nvPr/>
          </p:nvSpPr>
          <p:spPr>
            <a:xfrm>
              <a:off x="365308" y="73788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9" name="Google Shape;5669;p55"/>
            <p:cNvSpPr/>
            <p:nvPr/>
          </p:nvSpPr>
          <p:spPr>
            <a:xfrm rot="10800000" flipH="1">
              <a:off x="365308" y="85957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0" name="Google Shape;5670;p55"/>
            <p:cNvSpPr/>
            <p:nvPr/>
          </p:nvSpPr>
          <p:spPr>
            <a:xfrm>
              <a:off x="365308" y="981264"/>
              <a:ext cx="81182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1" name="Google Shape;5671;p55"/>
            <p:cNvSpPr/>
            <p:nvPr/>
          </p:nvSpPr>
          <p:spPr>
            <a:xfrm>
              <a:off x="243538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2" name="Google Shape;5672;p55"/>
            <p:cNvSpPr/>
            <p:nvPr/>
          </p:nvSpPr>
          <p:spPr>
            <a:xfrm>
              <a:off x="243538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3" name="Google Shape;5673;p55"/>
            <p:cNvSpPr/>
            <p:nvPr/>
          </p:nvSpPr>
          <p:spPr>
            <a:xfrm>
              <a:off x="243538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4" name="Google Shape;5674;p55"/>
            <p:cNvSpPr/>
            <p:nvPr/>
          </p:nvSpPr>
          <p:spPr>
            <a:xfrm>
              <a:off x="243538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5" name="Google Shape;5675;p55"/>
            <p:cNvSpPr/>
            <p:nvPr/>
          </p:nvSpPr>
          <p:spPr>
            <a:xfrm>
              <a:off x="243538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6" name="Google Shape;5676;p55"/>
            <p:cNvSpPr/>
            <p:nvPr/>
          </p:nvSpPr>
          <p:spPr>
            <a:xfrm>
              <a:off x="487079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7" name="Google Shape;5677;p55"/>
            <p:cNvSpPr/>
            <p:nvPr/>
          </p:nvSpPr>
          <p:spPr>
            <a:xfrm>
              <a:off x="48707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8" name="Google Shape;5678;p55"/>
            <p:cNvSpPr/>
            <p:nvPr/>
          </p:nvSpPr>
          <p:spPr>
            <a:xfrm>
              <a:off x="487079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9" name="Google Shape;5679;p55"/>
            <p:cNvSpPr/>
            <p:nvPr/>
          </p:nvSpPr>
          <p:spPr>
            <a:xfrm>
              <a:off x="487079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0" name="Google Shape;5680;p55"/>
            <p:cNvSpPr/>
            <p:nvPr/>
          </p:nvSpPr>
          <p:spPr>
            <a:xfrm>
              <a:off x="487079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1" name="Google Shape;5681;p55"/>
            <p:cNvSpPr/>
            <p:nvPr/>
          </p:nvSpPr>
          <p:spPr>
            <a:xfrm>
              <a:off x="48707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2" name="Google Shape;5682;p55"/>
            <p:cNvSpPr/>
            <p:nvPr/>
          </p:nvSpPr>
          <p:spPr>
            <a:xfrm>
              <a:off x="48707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3" name="Google Shape;5683;p55"/>
            <p:cNvSpPr/>
            <p:nvPr/>
          </p:nvSpPr>
          <p:spPr>
            <a:xfrm>
              <a:off x="48707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4" name="Google Shape;5684;p55"/>
            <p:cNvSpPr/>
            <p:nvPr/>
          </p:nvSpPr>
          <p:spPr>
            <a:xfrm>
              <a:off x="487079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5" name="Google Shape;5685;p55"/>
            <p:cNvSpPr/>
            <p:nvPr/>
          </p:nvSpPr>
          <p:spPr>
            <a:xfrm>
              <a:off x="487079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6" name="Google Shape;5686;p55"/>
            <p:cNvSpPr/>
            <p:nvPr/>
          </p:nvSpPr>
          <p:spPr>
            <a:xfrm>
              <a:off x="608848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7" name="Google Shape;5687;p55"/>
            <p:cNvSpPr/>
            <p:nvPr/>
          </p:nvSpPr>
          <p:spPr>
            <a:xfrm>
              <a:off x="608848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8" name="Google Shape;5688;p55"/>
            <p:cNvSpPr/>
            <p:nvPr/>
          </p:nvSpPr>
          <p:spPr>
            <a:xfrm>
              <a:off x="608848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9" name="Google Shape;5689;p55"/>
            <p:cNvSpPr/>
            <p:nvPr/>
          </p:nvSpPr>
          <p:spPr>
            <a:xfrm>
              <a:off x="608848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0" name="Google Shape;5690;p55"/>
            <p:cNvSpPr/>
            <p:nvPr/>
          </p:nvSpPr>
          <p:spPr>
            <a:xfrm>
              <a:off x="608848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1" name="Google Shape;5691;p55"/>
            <p:cNvSpPr/>
            <p:nvPr/>
          </p:nvSpPr>
          <p:spPr>
            <a:xfrm>
              <a:off x="608848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2" name="Google Shape;5692;p55"/>
            <p:cNvSpPr/>
            <p:nvPr/>
          </p:nvSpPr>
          <p:spPr>
            <a:xfrm>
              <a:off x="608848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3" name="Google Shape;5693;p55"/>
            <p:cNvSpPr/>
            <p:nvPr/>
          </p:nvSpPr>
          <p:spPr>
            <a:xfrm>
              <a:off x="608848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4" name="Google Shape;5694;p55"/>
            <p:cNvSpPr/>
            <p:nvPr/>
          </p:nvSpPr>
          <p:spPr>
            <a:xfrm>
              <a:off x="608848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5" name="Google Shape;5695;p55"/>
            <p:cNvSpPr/>
            <p:nvPr/>
          </p:nvSpPr>
          <p:spPr>
            <a:xfrm>
              <a:off x="608848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696" name="Google Shape;5696;p55"/>
            <p:cNvGrpSpPr/>
            <p:nvPr/>
          </p:nvGrpSpPr>
          <p:grpSpPr>
            <a:xfrm>
              <a:off x="729049" y="-1"/>
              <a:ext cx="81183" cy="1176339"/>
              <a:chOff x="-1" y="0"/>
              <a:chExt cx="81182" cy="1176337"/>
            </a:xfrm>
          </p:grpSpPr>
          <p:sp>
            <p:nvSpPr>
              <p:cNvPr id="5697" name="Google Shape;5697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8" name="Google Shape;5698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9" name="Google Shape;5699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0" name="Google Shape;5700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1" name="Google Shape;5701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2" name="Google Shape;5702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3" name="Google Shape;5703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4" name="Google Shape;5704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5" name="Google Shape;5705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6" name="Google Shape;5706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707" name="Google Shape;5707;p55"/>
          <p:cNvGrpSpPr/>
          <p:nvPr/>
        </p:nvGrpSpPr>
        <p:grpSpPr>
          <a:xfrm>
            <a:off x="5432610" y="3114983"/>
            <a:ext cx="811806" cy="1176340"/>
            <a:chOff x="-1" y="-1"/>
            <a:chExt cx="811805" cy="1176339"/>
          </a:xfrm>
        </p:grpSpPr>
        <p:grpSp>
          <p:nvGrpSpPr>
            <p:cNvPr id="5708" name="Google Shape;5708;p55"/>
            <p:cNvGrpSpPr/>
            <p:nvPr/>
          </p:nvGrpSpPr>
          <p:grpSpPr>
            <a:xfrm>
              <a:off x="-1" y="-1"/>
              <a:ext cx="81183" cy="1176339"/>
              <a:chOff x="-1" y="0"/>
              <a:chExt cx="81182" cy="1176337"/>
            </a:xfrm>
          </p:grpSpPr>
          <p:sp>
            <p:nvSpPr>
              <p:cNvPr id="5709" name="Google Shape;5709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0" name="Google Shape;5710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1" name="Google Shape;5711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2" name="Google Shape;5712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3" name="Google Shape;5713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4" name="Google Shape;5714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5" name="Google Shape;5715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6" name="Google Shape;5716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7" name="Google Shape;5717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8" name="Google Shape;5718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19" name="Google Shape;5719;p55"/>
            <p:cNvGrpSpPr/>
            <p:nvPr/>
          </p:nvGrpSpPr>
          <p:grpSpPr>
            <a:xfrm>
              <a:off x="121774" y="-1"/>
              <a:ext cx="81183" cy="1176339"/>
              <a:chOff x="-1" y="0"/>
              <a:chExt cx="81182" cy="1176337"/>
            </a:xfrm>
          </p:grpSpPr>
          <p:sp>
            <p:nvSpPr>
              <p:cNvPr id="5720" name="Google Shape;5720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1" name="Google Shape;5721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2" name="Google Shape;5722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3" name="Google Shape;5723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4" name="Google Shape;5724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5" name="Google Shape;5725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6" name="Google Shape;5726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7" name="Google Shape;5727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8" name="Google Shape;5728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9" name="Google Shape;5729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30" name="Google Shape;5730;p55"/>
            <p:cNvGrpSpPr/>
            <p:nvPr/>
          </p:nvGrpSpPr>
          <p:grpSpPr>
            <a:xfrm>
              <a:off x="243544" y="-1"/>
              <a:ext cx="81183" cy="1176339"/>
              <a:chOff x="-1" y="0"/>
              <a:chExt cx="81182" cy="1176337"/>
            </a:xfrm>
          </p:grpSpPr>
          <p:sp>
            <p:nvSpPr>
              <p:cNvPr id="5731" name="Google Shape;5731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2" name="Google Shape;5732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3" name="Google Shape;5733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4" name="Google Shape;5734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5" name="Google Shape;5735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6" name="Google Shape;5736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7" name="Google Shape;5737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8" name="Google Shape;5738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9" name="Google Shape;5739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0" name="Google Shape;5740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41" name="Google Shape;5741;p55"/>
            <p:cNvGrpSpPr/>
            <p:nvPr/>
          </p:nvGrpSpPr>
          <p:grpSpPr>
            <a:xfrm>
              <a:off x="365313" y="-1"/>
              <a:ext cx="81183" cy="1176339"/>
              <a:chOff x="-1" y="0"/>
              <a:chExt cx="81182" cy="1176337"/>
            </a:xfrm>
          </p:grpSpPr>
          <p:sp>
            <p:nvSpPr>
              <p:cNvPr id="5742" name="Google Shape;5742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3" name="Google Shape;5743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4" name="Google Shape;5744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5" name="Google Shape;5745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6" name="Google Shape;5746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7" name="Google Shape;5747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8" name="Google Shape;5748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9" name="Google Shape;5749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0" name="Google Shape;5750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1" name="Google Shape;5751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752" name="Google Shape;5752;p55"/>
            <p:cNvSpPr/>
            <p:nvPr/>
          </p:nvSpPr>
          <p:spPr>
            <a:xfrm>
              <a:off x="487084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3" name="Google Shape;5753;p55"/>
            <p:cNvSpPr/>
            <p:nvPr/>
          </p:nvSpPr>
          <p:spPr>
            <a:xfrm>
              <a:off x="730623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4" name="Google Shape;5754;p55"/>
            <p:cNvSpPr/>
            <p:nvPr/>
          </p:nvSpPr>
          <p:spPr>
            <a:xfrm>
              <a:off x="730623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5" name="Google Shape;5755;p55"/>
            <p:cNvSpPr/>
            <p:nvPr/>
          </p:nvSpPr>
          <p:spPr>
            <a:xfrm>
              <a:off x="608854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6" name="Google Shape;5756;p55"/>
            <p:cNvSpPr/>
            <p:nvPr/>
          </p:nvSpPr>
          <p:spPr>
            <a:xfrm>
              <a:off x="487084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7" name="Google Shape;5757;p55"/>
            <p:cNvSpPr/>
            <p:nvPr/>
          </p:nvSpPr>
          <p:spPr>
            <a:xfrm>
              <a:off x="608854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8" name="Google Shape;5758;p55"/>
            <p:cNvSpPr/>
            <p:nvPr/>
          </p:nvSpPr>
          <p:spPr>
            <a:xfrm>
              <a:off x="487084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9" name="Google Shape;5759;p55"/>
            <p:cNvSpPr/>
            <p:nvPr/>
          </p:nvSpPr>
          <p:spPr>
            <a:xfrm>
              <a:off x="487084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0" name="Google Shape;5760;p55"/>
            <p:cNvSpPr/>
            <p:nvPr/>
          </p:nvSpPr>
          <p:spPr>
            <a:xfrm>
              <a:off x="730623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1" name="Google Shape;5761;p55"/>
            <p:cNvSpPr/>
            <p:nvPr/>
          </p:nvSpPr>
          <p:spPr>
            <a:xfrm>
              <a:off x="730623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2" name="Google Shape;5762;p55"/>
            <p:cNvSpPr/>
            <p:nvPr/>
          </p:nvSpPr>
          <p:spPr>
            <a:xfrm>
              <a:off x="730623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3" name="Google Shape;5763;p55"/>
            <p:cNvSpPr/>
            <p:nvPr/>
          </p:nvSpPr>
          <p:spPr>
            <a:xfrm>
              <a:off x="730623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4" name="Google Shape;5764;p55"/>
            <p:cNvSpPr/>
            <p:nvPr/>
          </p:nvSpPr>
          <p:spPr>
            <a:xfrm>
              <a:off x="487084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5" name="Google Shape;5765;p55"/>
            <p:cNvSpPr/>
            <p:nvPr/>
          </p:nvSpPr>
          <p:spPr>
            <a:xfrm>
              <a:off x="487084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6" name="Google Shape;5766;p55"/>
            <p:cNvSpPr/>
            <p:nvPr/>
          </p:nvSpPr>
          <p:spPr>
            <a:xfrm>
              <a:off x="487084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7" name="Google Shape;5767;p55"/>
            <p:cNvSpPr/>
            <p:nvPr/>
          </p:nvSpPr>
          <p:spPr>
            <a:xfrm>
              <a:off x="487084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8" name="Google Shape;5768;p55"/>
            <p:cNvSpPr/>
            <p:nvPr/>
          </p:nvSpPr>
          <p:spPr>
            <a:xfrm>
              <a:off x="487084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9" name="Google Shape;5769;p55"/>
            <p:cNvSpPr/>
            <p:nvPr/>
          </p:nvSpPr>
          <p:spPr>
            <a:xfrm>
              <a:off x="608854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0" name="Google Shape;5770;p55"/>
            <p:cNvSpPr/>
            <p:nvPr/>
          </p:nvSpPr>
          <p:spPr>
            <a:xfrm>
              <a:off x="60885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1" name="Google Shape;5771;p55"/>
            <p:cNvSpPr/>
            <p:nvPr/>
          </p:nvSpPr>
          <p:spPr>
            <a:xfrm>
              <a:off x="608854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2" name="Google Shape;5772;p55"/>
            <p:cNvSpPr/>
            <p:nvPr/>
          </p:nvSpPr>
          <p:spPr>
            <a:xfrm>
              <a:off x="730623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3" name="Google Shape;5773;p55"/>
            <p:cNvSpPr/>
            <p:nvPr/>
          </p:nvSpPr>
          <p:spPr>
            <a:xfrm>
              <a:off x="730623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4" name="Google Shape;5774;p55"/>
            <p:cNvSpPr/>
            <p:nvPr/>
          </p:nvSpPr>
          <p:spPr>
            <a:xfrm>
              <a:off x="730623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5" name="Google Shape;5775;p55"/>
            <p:cNvSpPr/>
            <p:nvPr/>
          </p:nvSpPr>
          <p:spPr>
            <a:xfrm>
              <a:off x="730623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6" name="Google Shape;5776;p55"/>
            <p:cNvSpPr/>
            <p:nvPr/>
          </p:nvSpPr>
          <p:spPr>
            <a:xfrm>
              <a:off x="487084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7" name="Google Shape;5777;p55"/>
            <p:cNvSpPr/>
            <p:nvPr/>
          </p:nvSpPr>
          <p:spPr>
            <a:xfrm rot="10800000" flipH="1">
              <a:off x="608854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8" name="Google Shape;5778;p55"/>
            <p:cNvSpPr/>
            <p:nvPr/>
          </p:nvSpPr>
          <p:spPr>
            <a:xfrm rot="10800000" flipH="1">
              <a:off x="608854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9" name="Google Shape;5779;p55"/>
            <p:cNvSpPr/>
            <p:nvPr/>
          </p:nvSpPr>
          <p:spPr>
            <a:xfrm>
              <a:off x="608854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0" name="Google Shape;5780;p55"/>
            <p:cNvSpPr/>
            <p:nvPr/>
          </p:nvSpPr>
          <p:spPr>
            <a:xfrm>
              <a:off x="60885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1" name="Google Shape;5781;p55"/>
            <p:cNvSpPr/>
            <p:nvPr/>
          </p:nvSpPr>
          <p:spPr>
            <a:xfrm rot="10800000" flipH="1">
              <a:off x="608854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82" name="Google Shape;5782;p55"/>
          <p:cNvSpPr/>
          <p:nvPr/>
        </p:nvSpPr>
        <p:spPr>
          <a:xfrm>
            <a:off x="4037057" y="1462449"/>
            <a:ext cx="848718" cy="1350963"/>
          </a:xfrm>
          <a:prstGeom prst="rect">
            <a:avLst/>
          </a:prstGeom>
          <a:noFill/>
          <a:ln w="571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83" name="Google Shape;5783;p55"/>
          <p:cNvSpPr txBox="1"/>
          <p:nvPr/>
        </p:nvSpPr>
        <p:spPr>
          <a:xfrm>
            <a:off x="858776" y="4338082"/>
            <a:ext cx="5212244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[2]                      [3]                    [4]                     </a:t>
            </a:r>
            <a:r>
              <a:rPr lang="en-US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[5]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84" name="Google Shape;5784;p55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5785" name="Google Shape;5785;p55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786" name="Google Shape;5786;p55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87" name="Google Shape;5787;p55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2" name="Google Shape;5792;p56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5793" name="Google Shape;5793;p56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102</a:t>
            </a:fld>
            <a:endParaRPr/>
          </a:p>
        </p:txBody>
      </p:sp>
      <p:grpSp>
        <p:nvGrpSpPr>
          <p:cNvPr id="5794" name="Google Shape;5794;p56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5795" name="Google Shape;5795;p56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5796" name="Google Shape;5796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7" name="Google Shape;5797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8" name="Google Shape;5798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9" name="Google Shape;5799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0" name="Google Shape;5800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1" name="Google Shape;5801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2" name="Google Shape;5802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3" name="Google Shape;5803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4" name="Google Shape;5804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5" name="Google Shape;5805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806" name="Google Shape;5806;p56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5807" name="Google Shape;5807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8" name="Google Shape;5808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9" name="Google Shape;5809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0" name="Google Shape;5810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1" name="Google Shape;5811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2" name="Google Shape;5812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3" name="Google Shape;5813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4" name="Google Shape;5814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5" name="Google Shape;5815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6" name="Google Shape;5816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817" name="Google Shape;5817;p56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5818" name="Google Shape;5818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9" name="Google Shape;5819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0" name="Google Shape;5820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1" name="Google Shape;5821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2" name="Google Shape;5822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3" name="Google Shape;5823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4" name="Google Shape;5824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5" name="Google Shape;5825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6" name="Google Shape;5826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7" name="Google Shape;5827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828" name="Google Shape;5828;p56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5829" name="Google Shape;5829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0" name="Google Shape;5830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1" name="Google Shape;5831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2" name="Google Shape;5832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3" name="Google Shape;5833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4" name="Google Shape;5834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5" name="Google Shape;5835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6" name="Google Shape;5836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7" name="Google Shape;5837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8" name="Google Shape;5838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839" name="Google Shape;5839;p56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5840" name="Google Shape;5840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1" name="Google Shape;5841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2" name="Google Shape;5842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3" name="Google Shape;5843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4" name="Google Shape;5844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5" name="Google Shape;5845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6" name="Google Shape;5846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7" name="Google Shape;5847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8" name="Google Shape;5848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9" name="Google Shape;5849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850" name="Google Shape;5850;p56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1" name="Google Shape;5851;p56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2" name="Google Shape;5852;p56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3" name="Google Shape;5853;p56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4" name="Google Shape;5854;p56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5" name="Google Shape;5855;p56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6" name="Google Shape;5856;p56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7" name="Google Shape;5857;p56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8" name="Google Shape;5858;p56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9" name="Google Shape;5859;p56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0" name="Google Shape;5860;p56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1" name="Google Shape;5861;p56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2" name="Google Shape;5862;p56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3" name="Google Shape;5863;p56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4" name="Google Shape;5864;p56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5" name="Google Shape;5865;p56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6" name="Google Shape;5866;p56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7" name="Google Shape;5867;p56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8" name="Google Shape;5868;p56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9" name="Google Shape;5869;p56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0" name="Google Shape;5870;p56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1" name="Google Shape;5871;p56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2" name="Google Shape;5872;p56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3" name="Google Shape;5873;p56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4" name="Google Shape;5874;p56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5" name="Google Shape;5875;p56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6" name="Google Shape;5876;p56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7" name="Google Shape;5877;p56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8" name="Google Shape;5878;p56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9" name="Google Shape;5879;p56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0" name="Google Shape;5880;p56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1" name="Google Shape;5881;p56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2" name="Google Shape;5882;p56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3" name="Google Shape;5883;p56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4" name="Google Shape;5884;p56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5" name="Google Shape;5885;p56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6" name="Google Shape;5886;p56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7" name="Google Shape;5887;p56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8" name="Google Shape;5888;p56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9" name="Google Shape;5889;p56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0" name="Google Shape;5890;p56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1" name="Google Shape;5891;p56"/>
            <p:cNvSpPr/>
            <p:nvPr/>
          </p:nvSpPr>
          <p:spPr>
            <a:xfrm rot="10800000" flipH="1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2" name="Google Shape;5892;p56"/>
            <p:cNvSpPr/>
            <p:nvPr/>
          </p:nvSpPr>
          <p:spPr>
            <a:xfrm rot="10800000" flipH="1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3" name="Google Shape;5893;p56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4" name="Google Shape;5894;p56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5" name="Google Shape;5895;p56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6" name="Google Shape;5896;p56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7" name="Google Shape;5897;p56"/>
            <p:cNvSpPr/>
            <p:nvPr/>
          </p:nvSpPr>
          <p:spPr>
            <a:xfrm rot="10800000" flipH="1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8" name="Google Shape;5898;p56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9" name="Google Shape;5899;p56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0" name="Google Shape;5900;p56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1" name="Google Shape;5901;p56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2" name="Google Shape;5902;p56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3" name="Google Shape;5903;p56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4" name="Google Shape;5904;p56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5" name="Google Shape;5905;p56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6" name="Google Shape;5906;p56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7" name="Google Shape;5907;p56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8" name="Google Shape;5908;p56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9" name="Google Shape;5909;p56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0" name="Google Shape;5910;p56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1" name="Google Shape;5911;p56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2" name="Google Shape;5912;p56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3" name="Google Shape;5913;p56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4" name="Google Shape;5914;p56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5" name="Google Shape;5915;p56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6" name="Google Shape;5916;p56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7" name="Google Shape;5917;p56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8" name="Google Shape;5918;p56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9" name="Google Shape;5919;p56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0" name="Google Shape;5920;p56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1" name="Google Shape;5921;p56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2" name="Google Shape;5922;p56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3" name="Google Shape;5923;p56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4" name="Google Shape;5924;p56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5" name="Google Shape;5925;p56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6" name="Google Shape;5926;p56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7" name="Google Shape;5927;p56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8" name="Google Shape;5928;p56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9" name="Google Shape;5929;p56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0" name="Google Shape;5930;p56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1" name="Google Shape;5931;p56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2" name="Google Shape;5932;p56"/>
            <p:cNvSpPr/>
            <p:nvPr/>
          </p:nvSpPr>
          <p:spPr>
            <a:xfrm rot="10800000" flipH="1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3" name="Google Shape;5933;p56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4" name="Google Shape;5934;p56"/>
            <p:cNvSpPr/>
            <p:nvPr/>
          </p:nvSpPr>
          <p:spPr>
            <a:xfrm rot="10800000" flipH="1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5" name="Google Shape;5935;p56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6" name="Google Shape;5936;p56"/>
            <p:cNvSpPr/>
            <p:nvPr/>
          </p:nvSpPr>
          <p:spPr>
            <a:xfrm rot="10800000" flipH="1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7" name="Google Shape;5937;p56"/>
            <p:cNvSpPr/>
            <p:nvPr/>
          </p:nvSpPr>
          <p:spPr>
            <a:xfrm rot="10800000" flipH="1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8" name="Google Shape;5938;p56"/>
            <p:cNvSpPr/>
            <p:nvPr/>
          </p:nvSpPr>
          <p:spPr>
            <a:xfrm rot="10800000" flipH="1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9" name="Google Shape;5939;p56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0" name="Google Shape;5940;p56"/>
            <p:cNvSpPr/>
            <p:nvPr/>
          </p:nvSpPr>
          <p:spPr>
            <a:xfrm rot="10800000" flipH="1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1" name="Google Shape;5941;p56"/>
            <p:cNvSpPr/>
            <p:nvPr/>
          </p:nvSpPr>
          <p:spPr>
            <a:xfrm rot="10800000" flipH="1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2" name="Google Shape;5942;p56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3" name="Google Shape;5943;p56"/>
            <p:cNvSpPr/>
            <p:nvPr/>
          </p:nvSpPr>
          <p:spPr>
            <a:xfrm rot="10800000" flipH="1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4" name="Google Shape;5944;p56"/>
            <p:cNvSpPr/>
            <p:nvPr/>
          </p:nvSpPr>
          <p:spPr>
            <a:xfrm rot="10800000" flipH="1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5" name="Google Shape;5945;p56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6" name="Google Shape;5946;p56"/>
            <p:cNvSpPr/>
            <p:nvPr/>
          </p:nvSpPr>
          <p:spPr>
            <a:xfrm rot="10800000" flipH="1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7" name="Google Shape;5947;p56"/>
            <p:cNvSpPr/>
            <p:nvPr/>
          </p:nvSpPr>
          <p:spPr>
            <a:xfrm rot="10800000" flipH="1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8" name="Google Shape;5948;p56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9" name="Google Shape;5949;p56"/>
            <p:cNvSpPr/>
            <p:nvPr/>
          </p:nvSpPr>
          <p:spPr>
            <a:xfrm rot="10800000" flipH="1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0" name="Google Shape;5950;p56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1" name="Google Shape;5951;p56"/>
            <p:cNvSpPr/>
            <p:nvPr/>
          </p:nvSpPr>
          <p:spPr>
            <a:xfrm rot="10800000" flipH="1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2" name="Google Shape;5952;p56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3" name="Google Shape;5953;p56"/>
            <p:cNvSpPr/>
            <p:nvPr/>
          </p:nvSpPr>
          <p:spPr>
            <a:xfrm rot="10800000" flipH="1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4" name="Google Shape;5954;p56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5" name="Google Shape;5955;p56"/>
            <p:cNvSpPr/>
            <p:nvPr/>
          </p:nvSpPr>
          <p:spPr>
            <a:xfrm rot="10800000" flipH="1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6" name="Google Shape;5956;p56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7" name="Google Shape;5957;p56"/>
            <p:cNvSpPr/>
            <p:nvPr/>
          </p:nvSpPr>
          <p:spPr>
            <a:xfrm rot="10800000" flipH="1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8" name="Google Shape;5958;p56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9" name="Google Shape;5959;p56"/>
            <p:cNvSpPr/>
            <p:nvPr/>
          </p:nvSpPr>
          <p:spPr>
            <a:xfrm rot="10800000" flipH="1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0" name="Google Shape;5960;p56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1" name="Google Shape;5961;p56"/>
            <p:cNvSpPr/>
            <p:nvPr/>
          </p:nvSpPr>
          <p:spPr>
            <a:xfrm rot="10800000" flipH="1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2" name="Google Shape;5962;p56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3" name="Google Shape;5963;p56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4" name="Google Shape;5964;p56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5" name="Google Shape;5965;p56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6" name="Google Shape;5966;p56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7" name="Google Shape;5967;p56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8" name="Google Shape;5968;p56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9" name="Google Shape;5969;p56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0" name="Google Shape;5970;p56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1" name="Google Shape;5971;p56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2" name="Google Shape;5972;p56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3" name="Google Shape;5973;p56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4" name="Google Shape;5974;p56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5" name="Google Shape;5975;p56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6" name="Google Shape;5976;p56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7" name="Google Shape;5977;p56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8" name="Google Shape;5978;p56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9" name="Google Shape;5979;p56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0" name="Google Shape;5980;p56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1" name="Google Shape;5981;p56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2" name="Google Shape;5982;p56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3" name="Google Shape;5983;p56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4" name="Google Shape;5984;p56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5" name="Google Shape;5985;p56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6" name="Google Shape;5986;p56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7" name="Google Shape;5987;p56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8" name="Google Shape;5988;p56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9" name="Google Shape;5989;p56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0" name="Google Shape;5990;p56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1" name="Google Shape;5991;p56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2" name="Google Shape;5992;p56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3" name="Google Shape;5993;p56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4" name="Google Shape;5994;p56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5" name="Google Shape;5995;p56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6" name="Google Shape;5996;p56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7" name="Google Shape;5997;p56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8" name="Google Shape;5998;p56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9" name="Google Shape;5999;p56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0" name="Google Shape;6000;p56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1" name="Google Shape;6001;p56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2" name="Google Shape;6002;p56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3" name="Google Shape;6003;p56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4" name="Google Shape;6004;p56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5" name="Google Shape;6005;p56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6" name="Google Shape;6006;p56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7" name="Google Shape;6007;p56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8" name="Google Shape;6008;p56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9" name="Google Shape;6009;p56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0" name="Google Shape;6010;p56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1" name="Google Shape;6011;p56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2" name="Google Shape;6012;p56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3" name="Google Shape;6013;p56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4" name="Google Shape;6014;p56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5" name="Google Shape;6015;p56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6" name="Google Shape;6016;p56"/>
            <p:cNvSpPr/>
            <p:nvPr/>
          </p:nvSpPr>
          <p:spPr>
            <a:xfrm rot="10800000" flipH="1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7" name="Google Shape;6017;p56"/>
            <p:cNvSpPr/>
            <p:nvPr/>
          </p:nvSpPr>
          <p:spPr>
            <a:xfrm rot="10800000" flipH="1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8" name="Google Shape;6018;p56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9" name="Google Shape;6019;p56"/>
            <p:cNvSpPr/>
            <p:nvPr/>
          </p:nvSpPr>
          <p:spPr>
            <a:xfrm rot="10800000" flipH="1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0" name="Google Shape;6020;p56"/>
            <p:cNvSpPr/>
            <p:nvPr/>
          </p:nvSpPr>
          <p:spPr>
            <a:xfrm rot="10800000" flipH="1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1" name="Google Shape;6021;p56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2" name="Google Shape;6022;p56"/>
            <p:cNvSpPr/>
            <p:nvPr/>
          </p:nvSpPr>
          <p:spPr>
            <a:xfrm rot="10800000" flipH="1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3" name="Google Shape;6023;p56"/>
            <p:cNvSpPr/>
            <p:nvPr/>
          </p:nvSpPr>
          <p:spPr>
            <a:xfrm rot="10800000" flipH="1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4" name="Google Shape;6024;p56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5" name="Google Shape;6025;p56"/>
            <p:cNvSpPr/>
            <p:nvPr/>
          </p:nvSpPr>
          <p:spPr>
            <a:xfrm rot="10800000" flipH="1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6" name="Google Shape;6026;p56"/>
            <p:cNvSpPr/>
            <p:nvPr/>
          </p:nvSpPr>
          <p:spPr>
            <a:xfrm rot="10800000" flipH="1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7" name="Google Shape;6027;p56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8" name="Google Shape;6028;p56"/>
            <p:cNvSpPr/>
            <p:nvPr/>
          </p:nvSpPr>
          <p:spPr>
            <a:xfrm rot="10800000" flipH="1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9" name="Google Shape;6029;p56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0" name="Google Shape;6030;p56"/>
            <p:cNvSpPr/>
            <p:nvPr/>
          </p:nvSpPr>
          <p:spPr>
            <a:xfrm rot="10800000" flipH="1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1" name="Google Shape;6031;p56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2" name="Google Shape;6032;p56"/>
            <p:cNvSpPr/>
            <p:nvPr/>
          </p:nvSpPr>
          <p:spPr>
            <a:xfrm rot="10800000" flipH="1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3" name="Google Shape;6033;p56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4" name="Google Shape;6034;p56"/>
            <p:cNvSpPr/>
            <p:nvPr/>
          </p:nvSpPr>
          <p:spPr>
            <a:xfrm rot="10800000" flipH="1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5" name="Google Shape;6035;p56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6" name="Google Shape;6036;p56"/>
            <p:cNvSpPr/>
            <p:nvPr/>
          </p:nvSpPr>
          <p:spPr>
            <a:xfrm rot="10800000" flipH="1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7" name="Google Shape;6037;p56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8" name="Google Shape;6038;p56"/>
            <p:cNvSpPr/>
            <p:nvPr/>
          </p:nvSpPr>
          <p:spPr>
            <a:xfrm rot="10800000" flipH="1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9" name="Google Shape;6039;p56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0" name="Google Shape;6040;p56"/>
            <p:cNvSpPr/>
            <p:nvPr/>
          </p:nvSpPr>
          <p:spPr>
            <a:xfrm rot="10800000" flipH="1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1" name="Google Shape;6041;p56"/>
            <p:cNvSpPr/>
            <p:nvPr/>
          </p:nvSpPr>
          <p:spPr>
            <a:xfrm rot="10800000" flipH="1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2" name="Google Shape;6042;p56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3" name="Google Shape;6043;p56"/>
            <p:cNvSpPr/>
            <p:nvPr/>
          </p:nvSpPr>
          <p:spPr>
            <a:xfrm rot="10800000" flipH="1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4" name="Google Shape;6044;p56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5" name="Google Shape;6045;p56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6" name="Google Shape;6046;p56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7" name="Google Shape;6047;p56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8" name="Google Shape;6048;p56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9" name="Google Shape;6049;p56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0" name="Google Shape;6050;p56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1" name="Google Shape;6051;p56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2" name="Google Shape;6052;p56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3" name="Google Shape;6053;p56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4" name="Google Shape;6054;p56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5" name="Google Shape;6055;p56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6" name="Google Shape;6056;p56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7" name="Google Shape;6057;p56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8" name="Google Shape;6058;p56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9" name="Google Shape;6059;p56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0" name="Google Shape;6060;p56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1" name="Google Shape;6061;p56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2" name="Google Shape;6062;p56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3" name="Google Shape;6063;p56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4" name="Google Shape;6064;p56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5" name="Google Shape;6065;p56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6" name="Google Shape;6066;p56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7" name="Google Shape;6067;p56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8" name="Google Shape;6068;p56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9" name="Google Shape;6069;p56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070" name="Google Shape;6070;p56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6071" name="Google Shape;6071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2" name="Google Shape;6072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3" name="Google Shape;6073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4" name="Google Shape;6074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5" name="Google Shape;6075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6" name="Google Shape;6076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7" name="Google Shape;6077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8" name="Google Shape;6078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9" name="Google Shape;6079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0" name="Google Shape;6080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81" name="Google Shape;6081;p56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6082" name="Google Shape;6082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3" name="Google Shape;6083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4" name="Google Shape;6084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5" name="Google Shape;6085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6" name="Google Shape;6086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7" name="Google Shape;6087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8" name="Google Shape;6088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9" name="Google Shape;6089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0" name="Google Shape;6090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1" name="Google Shape;6091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92" name="Google Shape;6092;p56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6093" name="Google Shape;6093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4" name="Google Shape;6094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5" name="Google Shape;6095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6" name="Google Shape;6096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7" name="Google Shape;6097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8" name="Google Shape;6098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9" name="Google Shape;6099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0" name="Google Shape;6100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1" name="Google Shape;6101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2" name="Google Shape;6102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103" name="Google Shape;6103;p56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6104" name="Google Shape;6104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5" name="Google Shape;6105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6" name="Google Shape;6106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7" name="Google Shape;6107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8" name="Google Shape;6108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9" name="Google Shape;6109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0" name="Google Shape;6110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1" name="Google Shape;6111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2" name="Google Shape;6112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3" name="Google Shape;6113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114" name="Google Shape;6114;p56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6115" name="Google Shape;6115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6" name="Google Shape;6116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7" name="Google Shape;6117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8" name="Google Shape;6118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9" name="Google Shape;6119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20" name="Google Shape;6120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21" name="Google Shape;6121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22" name="Google Shape;6122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23" name="Google Shape;6123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24" name="Google Shape;6124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125" name="Google Shape;6125;p56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6" name="Google Shape;6126;p56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7" name="Google Shape;6127;p56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8" name="Google Shape;6128;p56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9" name="Google Shape;6129;p56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0" name="Google Shape;6130;p56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1" name="Google Shape;6131;p56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2" name="Google Shape;6132;p56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3" name="Google Shape;6133;p56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4" name="Google Shape;6134;p56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5" name="Google Shape;6135;p56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6" name="Google Shape;6136;p56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7" name="Google Shape;6137;p56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8" name="Google Shape;6138;p56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9" name="Google Shape;6139;p56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0" name="Google Shape;6140;p56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1" name="Google Shape;6141;p56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2" name="Google Shape;6142;p56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3" name="Google Shape;6143;p56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4" name="Google Shape;6144;p56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5" name="Google Shape;6145;p56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6" name="Google Shape;6146;p56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7" name="Google Shape;6147;p56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8" name="Google Shape;6148;p56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9" name="Google Shape;6149;p56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0" name="Google Shape;6150;p56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1" name="Google Shape;6151;p56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2" name="Google Shape;6152;p56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3" name="Google Shape;6153;p56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4" name="Google Shape;6154;p56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5" name="Google Shape;6155;p56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6" name="Google Shape;6156;p56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7" name="Google Shape;6157;p56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8" name="Google Shape;6158;p56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9" name="Google Shape;6159;p56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0" name="Google Shape;6160;p56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1" name="Google Shape;6161;p56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2" name="Google Shape;6162;p56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3" name="Google Shape;6163;p56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4" name="Google Shape;6164;p56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5" name="Google Shape;6165;p56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6" name="Google Shape;6166;p56"/>
            <p:cNvSpPr/>
            <p:nvPr/>
          </p:nvSpPr>
          <p:spPr>
            <a:xfrm rot="10800000" flipH="1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7" name="Google Shape;6167;p56"/>
            <p:cNvSpPr/>
            <p:nvPr/>
          </p:nvSpPr>
          <p:spPr>
            <a:xfrm rot="10800000" flipH="1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8" name="Google Shape;6168;p56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9" name="Google Shape;6169;p56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0" name="Google Shape;6170;p56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1" name="Google Shape;6171;p56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2" name="Google Shape;6172;p56"/>
            <p:cNvSpPr/>
            <p:nvPr/>
          </p:nvSpPr>
          <p:spPr>
            <a:xfrm rot="10800000" flipH="1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3" name="Google Shape;6173;p56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4" name="Google Shape;6174;p56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5" name="Google Shape;6175;p56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6" name="Google Shape;6176;p56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7" name="Google Shape;6177;p56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8" name="Google Shape;6178;p56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9" name="Google Shape;6179;p56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0" name="Google Shape;6180;p56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1" name="Google Shape;6181;p56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2" name="Google Shape;6182;p56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3" name="Google Shape;6183;p56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4" name="Google Shape;6184;p56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5" name="Google Shape;6185;p56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6" name="Google Shape;6186;p56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7" name="Google Shape;6187;p56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8" name="Google Shape;6188;p56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9" name="Google Shape;6189;p56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0" name="Google Shape;6190;p56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1" name="Google Shape;6191;p56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2" name="Google Shape;6192;p56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3" name="Google Shape;6193;p56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4" name="Google Shape;6194;p56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5" name="Google Shape;6195;p56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6" name="Google Shape;6196;p56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7" name="Google Shape;6197;p56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8" name="Google Shape;6198;p56"/>
            <p:cNvSpPr/>
            <p:nvPr/>
          </p:nvSpPr>
          <p:spPr>
            <a:xfrm rot="10800000" flipH="1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9" name="Google Shape;6199;p56"/>
            <p:cNvSpPr/>
            <p:nvPr/>
          </p:nvSpPr>
          <p:spPr>
            <a:xfrm rot="10800000" flipH="1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0" name="Google Shape;6200;p56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1" name="Google Shape;6201;p56"/>
            <p:cNvSpPr/>
            <p:nvPr/>
          </p:nvSpPr>
          <p:spPr>
            <a:xfrm rot="10800000" flipH="1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2" name="Google Shape;6202;p56"/>
            <p:cNvSpPr/>
            <p:nvPr/>
          </p:nvSpPr>
          <p:spPr>
            <a:xfrm rot="10800000" flipH="1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3" name="Google Shape;6203;p56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4" name="Google Shape;6204;p56"/>
            <p:cNvSpPr/>
            <p:nvPr/>
          </p:nvSpPr>
          <p:spPr>
            <a:xfrm rot="10800000" flipH="1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5" name="Google Shape;6205;p56"/>
            <p:cNvSpPr/>
            <p:nvPr/>
          </p:nvSpPr>
          <p:spPr>
            <a:xfrm rot="10800000" flipH="1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6" name="Google Shape;6206;p56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7" name="Google Shape;6207;p56"/>
            <p:cNvSpPr/>
            <p:nvPr/>
          </p:nvSpPr>
          <p:spPr>
            <a:xfrm rot="10800000" flipH="1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8" name="Google Shape;6208;p56"/>
            <p:cNvSpPr/>
            <p:nvPr/>
          </p:nvSpPr>
          <p:spPr>
            <a:xfrm rot="10800000" flipH="1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9" name="Google Shape;6209;p56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0" name="Google Shape;6210;p56"/>
            <p:cNvSpPr/>
            <p:nvPr/>
          </p:nvSpPr>
          <p:spPr>
            <a:xfrm rot="10800000" flipH="1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1" name="Google Shape;6211;p56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2" name="Google Shape;6212;p56"/>
            <p:cNvSpPr/>
            <p:nvPr/>
          </p:nvSpPr>
          <p:spPr>
            <a:xfrm rot="10800000" flipH="1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3" name="Google Shape;6213;p56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4" name="Google Shape;6214;p56"/>
            <p:cNvSpPr/>
            <p:nvPr/>
          </p:nvSpPr>
          <p:spPr>
            <a:xfrm rot="10800000" flipH="1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5" name="Google Shape;6215;p56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6" name="Google Shape;6216;p56"/>
            <p:cNvSpPr/>
            <p:nvPr/>
          </p:nvSpPr>
          <p:spPr>
            <a:xfrm rot="10800000" flipH="1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7" name="Google Shape;6217;p56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8" name="Google Shape;6218;p56"/>
            <p:cNvSpPr/>
            <p:nvPr/>
          </p:nvSpPr>
          <p:spPr>
            <a:xfrm rot="10800000" flipH="1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9" name="Google Shape;6219;p56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0" name="Google Shape;6220;p56"/>
            <p:cNvSpPr/>
            <p:nvPr/>
          </p:nvSpPr>
          <p:spPr>
            <a:xfrm rot="10800000" flipH="1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1" name="Google Shape;6221;p56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2" name="Google Shape;6222;p56"/>
            <p:cNvSpPr/>
            <p:nvPr/>
          </p:nvSpPr>
          <p:spPr>
            <a:xfrm rot="10800000" flipH="1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3" name="Google Shape;6223;p56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4" name="Google Shape;6224;p56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5" name="Google Shape;6225;p56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6" name="Google Shape;6226;p56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7" name="Google Shape;6227;p56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8" name="Google Shape;6228;p56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9" name="Google Shape;6229;p56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0" name="Google Shape;6230;p56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1" name="Google Shape;6231;p56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2" name="Google Shape;6232;p56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3" name="Google Shape;6233;p56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4" name="Google Shape;6234;p56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5" name="Google Shape;6235;p56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6" name="Google Shape;6236;p56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7" name="Google Shape;6237;p56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8" name="Google Shape;6238;p56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9" name="Google Shape;6239;p56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0" name="Google Shape;6240;p56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1" name="Google Shape;6241;p56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2" name="Google Shape;6242;p56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3" name="Google Shape;6243;p56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4" name="Google Shape;6244;p56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5" name="Google Shape;6245;p56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6" name="Google Shape;6246;p56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7" name="Google Shape;6247;p56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8" name="Google Shape;6248;p56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9" name="Google Shape;6249;p56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0" name="Google Shape;6250;p56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1" name="Google Shape;6251;p56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2" name="Google Shape;6252;p56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3" name="Google Shape;6253;p56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4" name="Google Shape;6254;p56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5" name="Google Shape;6255;p56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6" name="Google Shape;6256;p56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7" name="Google Shape;6257;p56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8" name="Google Shape;6258;p56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9" name="Google Shape;6259;p56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0" name="Google Shape;6260;p56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1" name="Google Shape;6261;p56"/>
            <p:cNvSpPr/>
            <p:nvPr/>
          </p:nvSpPr>
          <p:spPr>
            <a:xfrm rot="10800000" flipH="1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2" name="Google Shape;6262;p56"/>
            <p:cNvSpPr/>
            <p:nvPr/>
          </p:nvSpPr>
          <p:spPr>
            <a:xfrm rot="10800000" flipH="1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3" name="Google Shape;6263;p56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4" name="Google Shape;6264;p56"/>
            <p:cNvSpPr/>
            <p:nvPr/>
          </p:nvSpPr>
          <p:spPr>
            <a:xfrm rot="10800000" flipH="1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5" name="Google Shape;6265;p56"/>
            <p:cNvSpPr/>
            <p:nvPr/>
          </p:nvSpPr>
          <p:spPr>
            <a:xfrm rot="10800000" flipH="1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6" name="Google Shape;6266;p56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7" name="Google Shape;6267;p56"/>
            <p:cNvSpPr/>
            <p:nvPr/>
          </p:nvSpPr>
          <p:spPr>
            <a:xfrm rot="10800000" flipH="1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8" name="Google Shape;6268;p56"/>
            <p:cNvSpPr/>
            <p:nvPr/>
          </p:nvSpPr>
          <p:spPr>
            <a:xfrm rot="10800000" flipH="1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9" name="Google Shape;6269;p56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0" name="Google Shape;6270;p56"/>
            <p:cNvSpPr/>
            <p:nvPr/>
          </p:nvSpPr>
          <p:spPr>
            <a:xfrm rot="10800000" flipH="1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1" name="Google Shape;6271;p56"/>
            <p:cNvSpPr/>
            <p:nvPr/>
          </p:nvSpPr>
          <p:spPr>
            <a:xfrm rot="10800000" flipH="1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2" name="Google Shape;6272;p56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3" name="Google Shape;6273;p56"/>
            <p:cNvSpPr/>
            <p:nvPr/>
          </p:nvSpPr>
          <p:spPr>
            <a:xfrm rot="10800000" flipH="1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4" name="Google Shape;6274;p56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5" name="Google Shape;6275;p56"/>
            <p:cNvSpPr/>
            <p:nvPr/>
          </p:nvSpPr>
          <p:spPr>
            <a:xfrm rot="10800000" flipH="1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6" name="Google Shape;6276;p56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7" name="Google Shape;6277;p56"/>
            <p:cNvSpPr/>
            <p:nvPr/>
          </p:nvSpPr>
          <p:spPr>
            <a:xfrm rot="10800000" flipH="1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8" name="Google Shape;6278;p56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9" name="Google Shape;6279;p56"/>
            <p:cNvSpPr/>
            <p:nvPr/>
          </p:nvSpPr>
          <p:spPr>
            <a:xfrm rot="10800000" flipH="1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0" name="Google Shape;6280;p56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1" name="Google Shape;6281;p56"/>
            <p:cNvSpPr/>
            <p:nvPr/>
          </p:nvSpPr>
          <p:spPr>
            <a:xfrm rot="10800000" flipH="1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2" name="Google Shape;6282;p56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3" name="Google Shape;6283;p56"/>
            <p:cNvSpPr/>
            <p:nvPr/>
          </p:nvSpPr>
          <p:spPr>
            <a:xfrm rot="10800000" flipH="1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4" name="Google Shape;6284;p56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5" name="Google Shape;6285;p56"/>
            <p:cNvSpPr/>
            <p:nvPr/>
          </p:nvSpPr>
          <p:spPr>
            <a:xfrm rot="10800000" flipH="1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6" name="Google Shape;6286;p56"/>
            <p:cNvSpPr/>
            <p:nvPr/>
          </p:nvSpPr>
          <p:spPr>
            <a:xfrm rot="10800000" flipH="1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7" name="Google Shape;6287;p56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8" name="Google Shape;6288;p56"/>
            <p:cNvSpPr/>
            <p:nvPr/>
          </p:nvSpPr>
          <p:spPr>
            <a:xfrm rot="10800000" flipH="1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9" name="Google Shape;6289;p56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0" name="Google Shape;6290;p56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1" name="Google Shape;6291;p56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2" name="Google Shape;6292;p56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3" name="Google Shape;6293;p56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4" name="Google Shape;6294;p56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95" name="Google Shape;6295;p56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6296" name="Google Shape;6296;p56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6297" name="Google Shape;6297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8" name="Google Shape;6298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9" name="Google Shape;6299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0" name="Google Shape;6300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1" name="Google Shape;6301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2" name="Google Shape;6302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3" name="Google Shape;6303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4" name="Google Shape;6304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5" name="Google Shape;6305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6" name="Google Shape;6306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07" name="Google Shape;6307;p56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6308" name="Google Shape;6308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9" name="Google Shape;6309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0" name="Google Shape;6310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1" name="Google Shape;6311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2" name="Google Shape;6312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3" name="Google Shape;6313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4" name="Google Shape;6314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5" name="Google Shape;6315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6" name="Google Shape;6316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7" name="Google Shape;6317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18" name="Google Shape;6318;p56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6319" name="Google Shape;6319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0" name="Google Shape;6320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1" name="Google Shape;6321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2" name="Google Shape;6322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3" name="Google Shape;6323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4" name="Google Shape;6324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5" name="Google Shape;6325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6" name="Google Shape;6326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7" name="Google Shape;6327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8" name="Google Shape;6328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29" name="Google Shape;6329;p56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6330" name="Google Shape;6330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1" name="Google Shape;6331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2" name="Google Shape;6332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3" name="Google Shape;6333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4" name="Google Shape;6334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5" name="Google Shape;6335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6" name="Google Shape;6336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7" name="Google Shape;6337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8" name="Google Shape;6338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9" name="Google Shape;6339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40" name="Google Shape;6340;p56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6341" name="Google Shape;6341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2" name="Google Shape;6342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3" name="Google Shape;6343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4" name="Google Shape;6344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5" name="Google Shape;6345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6" name="Google Shape;6346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7" name="Google Shape;6347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8" name="Google Shape;6348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9" name="Google Shape;6349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50" name="Google Shape;6350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351" name="Google Shape;6351;p56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2" name="Google Shape;6352;p56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3" name="Google Shape;6353;p56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4" name="Google Shape;6354;p56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5" name="Google Shape;6355;p56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6" name="Google Shape;6356;p56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7" name="Google Shape;6357;p56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8" name="Google Shape;6358;p56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9" name="Google Shape;6359;p56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0" name="Google Shape;6360;p56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1" name="Google Shape;6361;p56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2" name="Google Shape;6362;p56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3" name="Google Shape;6363;p56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4" name="Google Shape;6364;p56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5" name="Google Shape;6365;p56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6" name="Google Shape;6366;p56"/>
            <p:cNvSpPr/>
            <p:nvPr/>
          </p:nvSpPr>
          <p:spPr>
            <a:xfrm rot="10800000" flipH="1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7" name="Google Shape;6367;p56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8" name="Google Shape;6368;p56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9" name="Google Shape;6369;p56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0" name="Google Shape;6370;p56"/>
            <p:cNvSpPr/>
            <p:nvPr/>
          </p:nvSpPr>
          <p:spPr>
            <a:xfrm rot="10800000" flipH="1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71" name="Google Shape;6371;p56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6372" name="Google Shape;6372;p56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3" name="Google Shape;6373;p56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4" name="Google Shape;6374;p56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5" name="Google Shape;6375;p56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6" name="Google Shape;6376;p56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7" name="Google Shape;6377;p56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8" name="Google Shape;6378;p56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9" name="Google Shape;6379;p56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0" name="Google Shape;6380;p56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1" name="Google Shape;6381;p56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2" name="Google Shape;6382;p56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3" name="Google Shape;6383;p56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4" name="Google Shape;6384;p56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5" name="Google Shape;6385;p56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6" name="Google Shape;6386;p56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7" name="Google Shape;6387;p56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8" name="Google Shape;6388;p56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9" name="Google Shape;6389;p56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0" name="Google Shape;6390;p56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1" name="Google Shape;6391;p56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2" name="Google Shape;6392;p56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3" name="Google Shape;6393;p56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4" name="Google Shape;6394;p56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5" name="Google Shape;6395;p56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6" name="Google Shape;6396;p56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7" name="Google Shape;6397;p56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8" name="Google Shape;6398;p56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9" name="Google Shape;6399;p56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0" name="Google Shape;6400;p56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1" name="Google Shape;6401;p56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2" name="Google Shape;6402;p56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3" name="Google Shape;6403;p56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4" name="Google Shape;6404;p56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5" name="Google Shape;6405;p56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6" name="Google Shape;6406;p56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7" name="Google Shape;6407;p56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8" name="Google Shape;6408;p56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9" name="Google Shape;6409;p56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0" name="Google Shape;6410;p56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1" name="Google Shape;6411;p56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2" name="Google Shape;6412;p56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3" name="Google Shape;6413;p56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4" name="Google Shape;6414;p56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5" name="Google Shape;6415;p56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6" name="Google Shape;6416;p56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7" name="Google Shape;6417;p56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8" name="Google Shape;6418;p56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9" name="Google Shape;6419;p56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0" name="Google Shape;6420;p56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1" name="Google Shape;6421;p56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2" name="Google Shape;6422;p56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3" name="Google Shape;6423;p56"/>
            <p:cNvSpPr/>
            <p:nvPr/>
          </p:nvSpPr>
          <p:spPr>
            <a:xfrm rot="10800000" flipH="1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4" name="Google Shape;6424;p56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5" name="Google Shape;6425;p56"/>
            <p:cNvSpPr/>
            <p:nvPr/>
          </p:nvSpPr>
          <p:spPr>
            <a:xfrm rot="10800000" flipH="1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6" name="Google Shape;6426;p56"/>
            <p:cNvSpPr/>
            <p:nvPr/>
          </p:nvSpPr>
          <p:spPr>
            <a:xfrm rot="10800000" flipH="1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7" name="Google Shape;6427;p56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8" name="Google Shape;6428;p56"/>
            <p:cNvSpPr/>
            <p:nvPr/>
          </p:nvSpPr>
          <p:spPr>
            <a:xfrm rot="10800000" flipH="1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9" name="Google Shape;6429;p56"/>
            <p:cNvSpPr/>
            <p:nvPr/>
          </p:nvSpPr>
          <p:spPr>
            <a:xfrm rot="10800000" flipH="1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0" name="Google Shape;6430;p56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1" name="Google Shape;6431;p56"/>
            <p:cNvSpPr/>
            <p:nvPr/>
          </p:nvSpPr>
          <p:spPr>
            <a:xfrm rot="10800000" flipH="1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2" name="Google Shape;6432;p56"/>
            <p:cNvSpPr/>
            <p:nvPr/>
          </p:nvSpPr>
          <p:spPr>
            <a:xfrm rot="10800000" flipH="1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3" name="Google Shape;6433;p56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4" name="Google Shape;6434;p56"/>
            <p:cNvSpPr/>
            <p:nvPr/>
          </p:nvSpPr>
          <p:spPr>
            <a:xfrm rot="10800000" flipH="1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5" name="Google Shape;6435;p56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6" name="Google Shape;6436;p56"/>
            <p:cNvSpPr/>
            <p:nvPr/>
          </p:nvSpPr>
          <p:spPr>
            <a:xfrm rot="10800000" flipH="1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7" name="Google Shape;6437;p56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8" name="Google Shape;6438;p56"/>
            <p:cNvSpPr/>
            <p:nvPr/>
          </p:nvSpPr>
          <p:spPr>
            <a:xfrm rot="10800000" flipH="1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9" name="Google Shape;6439;p56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0" name="Google Shape;6440;p56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1" name="Google Shape;6441;p56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42" name="Google Shape;6442;p56"/>
          <p:cNvGrpSpPr/>
          <p:nvPr/>
        </p:nvGrpSpPr>
        <p:grpSpPr>
          <a:xfrm>
            <a:off x="3003892" y="3122727"/>
            <a:ext cx="814568" cy="1176340"/>
            <a:chOff x="-1" y="-1"/>
            <a:chExt cx="814567" cy="1176339"/>
          </a:xfrm>
        </p:grpSpPr>
        <p:sp>
          <p:nvSpPr>
            <p:cNvPr id="6443" name="Google Shape;6443;p56"/>
            <p:cNvSpPr/>
            <p:nvPr/>
          </p:nvSpPr>
          <p:spPr>
            <a:xfrm>
              <a:off x="121768" y="60845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4" name="Google Shape;6444;p56"/>
            <p:cNvSpPr/>
            <p:nvPr/>
          </p:nvSpPr>
          <p:spPr>
            <a:xfrm>
              <a:off x="121768" y="85183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5" name="Google Shape;6445;p56"/>
            <p:cNvSpPr/>
            <p:nvPr/>
          </p:nvSpPr>
          <p:spPr>
            <a:xfrm>
              <a:off x="121768" y="97352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6" name="Google Shape;6446;p56"/>
            <p:cNvSpPr/>
            <p:nvPr/>
          </p:nvSpPr>
          <p:spPr>
            <a:xfrm>
              <a:off x="121768" y="73014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7" name="Google Shape;6447;p56"/>
            <p:cNvSpPr/>
            <p:nvPr/>
          </p:nvSpPr>
          <p:spPr>
            <a:xfrm>
              <a:off x="121768" y="24338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8" name="Google Shape;6448;p56"/>
            <p:cNvSpPr/>
            <p:nvPr/>
          </p:nvSpPr>
          <p:spPr>
            <a:xfrm>
              <a:off x="121768" y="36507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9" name="Google Shape;6449;p56"/>
            <p:cNvSpPr/>
            <p:nvPr/>
          </p:nvSpPr>
          <p:spPr>
            <a:xfrm>
              <a:off x="121768" y="48676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0" name="Google Shape;6450;p56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1" name="Google Shape;6451;p56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2" name="Google Shape;6452;p56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3" name="Google Shape;6453;p56"/>
            <p:cNvSpPr/>
            <p:nvPr/>
          </p:nvSpPr>
          <p:spPr>
            <a:xfrm>
              <a:off x="121768" y="-1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4" name="Google Shape;6454;p56"/>
            <p:cNvSpPr/>
            <p:nvPr/>
          </p:nvSpPr>
          <p:spPr>
            <a:xfrm>
              <a:off x="121768" y="12169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5" name="Google Shape;6455;p56"/>
            <p:cNvSpPr/>
            <p:nvPr/>
          </p:nvSpPr>
          <p:spPr>
            <a:xfrm rot="10800000" flipH="1">
              <a:off x="243539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6" name="Google Shape;6456;p56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7" name="Google Shape;6457;p56"/>
            <p:cNvSpPr/>
            <p:nvPr/>
          </p:nvSpPr>
          <p:spPr>
            <a:xfrm rot="10800000" flipH="1">
              <a:off x="243539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8" name="Google Shape;6458;p56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9" name="Google Shape;6459;p56"/>
            <p:cNvSpPr/>
            <p:nvPr/>
          </p:nvSpPr>
          <p:spPr>
            <a:xfrm rot="10800000" flipH="1">
              <a:off x="243539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0" name="Google Shape;6460;p56"/>
            <p:cNvSpPr/>
            <p:nvPr/>
          </p:nvSpPr>
          <p:spPr>
            <a:xfrm rot="10800000" flipH="1">
              <a:off x="-1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1" name="Google Shape;6461;p56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2" name="Google Shape;6462;p56"/>
            <p:cNvSpPr/>
            <p:nvPr/>
          </p:nvSpPr>
          <p:spPr>
            <a:xfrm rot="10800000" flipH="1">
              <a:off x="-1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3" name="Google Shape;6463;p56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4" name="Google Shape;6464;p56"/>
            <p:cNvSpPr/>
            <p:nvPr/>
          </p:nvSpPr>
          <p:spPr>
            <a:xfrm rot="10800000" flipH="1">
              <a:off x="-1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5" name="Google Shape;6465;p56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6" name="Google Shape;6466;p56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7" name="Google Shape;6467;p56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8" name="Google Shape;6468;p56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9" name="Google Shape;6469;p56"/>
            <p:cNvSpPr/>
            <p:nvPr/>
          </p:nvSpPr>
          <p:spPr>
            <a:xfrm>
              <a:off x="121768" y="109521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0" name="Google Shape;6470;p56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1" name="Google Shape;6471;p56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2" name="Google Shape;6472;p56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3" name="Google Shape;6473;p56"/>
            <p:cNvSpPr/>
            <p:nvPr/>
          </p:nvSpPr>
          <p:spPr>
            <a:xfrm>
              <a:off x="489845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4" name="Google Shape;6474;p56"/>
            <p:cNvSpPr/>
            <p:nvPr/>
          </p:nvSpPr>
          <p:spPr>
            <a:xfrm>
              <a:off x="368076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5" name="Google Shape;6475;p56"/>
            <p:cNvSpPr/>
            <p:nvPr/>
          </p:nvSpPr>
          <p:spPr>
            <a:xfrm>
              <a:off x="368076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6" name="Google Shape;6476;p56"/>
            <p:cNvSpPr/>
            <p:nvPr/>
          </p:nvSpPr>
          <p:spPr>
            <a:xfrm>
              <a:off x="611615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7" name="Google Shape;6477;p56"/>
            <p:cNvSpPr/>
            <p:nvPr/>
          </p:nvSpPr>
          <p:spPr>
            <a:xfrm>
              <a:off x="61161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8" name="Google Shape;6478;p56"/>
            <p:cNvSpPr/>
            <p:nvPr/>
          </p:nvSpPr>
          <p:spPr>
            <a:xfrm>
              <a:off x="48984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9" name="Google Shape;6479;p56"/>
            <p:cNvSpPr/>
            <p:nvPr/>
          </p:nvSpPr>
          <p:spPr>
            <a:xfrm>
              <a:off x="611615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0" name="Google Shape;6480;p56"/>
            <p:cNvSpPr/>
            <p:nvPr/>
          </p:nvSpPr>
          <p:spPr>
            <a:xfrm>
              <a:off x="611615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1" name="Google Shape;6481;p56"/>
            <p:cNvSpPr/>
            <p:nvPr/>
          </p:nvSpPr>
          <p:spPr>
            <a:xfrm>
              <a:off x="48984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2" name="Google Shape;6482;p56"/>
            <p:cNvSpPr/>
            <p:nvPr/>
          </p:nvSpPr>
          <p:spPr>
            <a:xfrm>
              <a:off x="489845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3" name="Google Shape;6483;p56"/>
            <p:cNvSpPr/>
            <p:nvPr/>
          </p:nvSpPr>
          <p:spPr>
            <a:xfrm>
              <a:off x="368076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4" name="Google Shape;6484;p56"/>
            <p:cNvSpPr/>
            <p:nvPr/>
          </p:nvSpPr>
          <p:spPr>
            <a:xfrm>
              <a:off x="368076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5" name="Google Shape;6485;p56"/>
            <p:cNvSpPr/>
            <p:nvPr/>
          </p:nvSpPr>
          <p:spPr>
            <a:xfrm>
              <a:off x="368076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6" name="Google Shape;6486;p56"/>
            <p:cNvSpPr/>
            <p:nvPr/>
          </p:nvSpPr>
          <p:spPr>
            <a:xfrm>
              <a:off x="368076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7" name="Google Shape;6487;p56"/>
            <p:cNvSpPr/>
            <p:nvPr/>
          </p:nvSpPr>
          <p:spPr>
            <a:xfrm>
              <a:off x="611615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8" name="Google Shape;6488;p56"/>
            <p:cNvSpPr/>
            <p:nvPr/>
          </p:nvSpPr>
          <p:spPr>
            <a:xfrm>
              <a:off x="611615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9" name="Google Shape;6489;p56"/>
            <p:cNvSpPr/>
            <p:nvPr/>
          </p:nvSpPr>
          <p:spPr>
            <a:xfrm>
              <a:off x="48984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0" name="Google Shape;6490;p56"/>
            <p:cNvSpPr/>
            <p:nvPr/>
          </p:nvSpPr>
          <p:spPr>
            <a:xfrm>
              <a:off x="48984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1" name="Google Shape;6491;p56"/>
            <p:cNvSpPr/>
            <p:nvPr/>
          </p:nvSpPr>
          <p:spPr>
            <a:xfrm>
              <a:off x="489845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2" name="Google Shape;6492;p56"/>
            <p:cNvSpPr/>
            <p:nvPr/>
          </p:nvSpPr>
          <p:spPr>
            <a:xfrm>
              <a:off x="48984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3" name="Google Shape;6493;p56"/>
            <p:cNvSpPr/>
            <p:nvPr/>
          </p:nvSpPr>
          <p:spPr>
            <a:xfrm>
              <a:off x="489845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4" name="Google Shape;6494;p56"/>
            <p:cNvSpPr/>
            <p:nvPr/>
          </p:nvSpPr>
          <p:spPr>
            <a:xfrm>
              <a:off x="489845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5" name="Google Shape;6495;p56"/>
            <p:cNvSpPr/>
            <p:nvPr/>
          </p:nvSpPr>
          <p:spPr>
            <a:xfrm>
              <a:off x="368076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6" name="Google Shape;6496;p56"/>
            <p:cNvSpPr/>
            <p:nvPr/>
          </p:nvSpPr>
          <p:spPr>
            <a:xfrm>
              <a:off x="368076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7" name="Google Shape;6497;p56"/>
            <p:cNvSpPr/>
            <p:nvPr/>
          </p:nvSpPr>
          <p:spPr>
            <a:xfrm>
              <a:off x="368076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8" name="Google Shape;6498;p56"/>
            <p:cNvSpPr/>
            <p:nvPr/>
          </p:nvSpPr>
          <p:spPr>
            <a:xfrm>
              <a:off x="368076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9" name="Google Shape;6499;p56"/>
            <p:cNvSpPr/>
            <p:nvPr/>
          </p:nvSpPr>
          <p:spPr>
            <a:xfrm>
              <a:off x="61161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0" name="Google Shape;6500;p56"/>
            <p:cNvSpPr/>
            <p:nvPr/>
          </p:nvSpPr>
          <p:spPr>
            <a:xfrm>
              <a:off x="611615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1" name="Google Shape;6501;p56"/>
            <p:cNvSpPr/>
            <p:nvPr/>
          </p:nvSpPr>
          <p:spPr>
            <a:xfrm>
              <a:off x="611615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2" name="Google Shape;6502;p56"/>
            <p:cNvSpPr/>
            <p:nvPr/>
          </p:nvSpPr>
          <p:spPr>
            <a:xfrm>
              <a:off x="61161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3" name="Google Shape;6503;p56"/>
            <p:cNvSpPr/>
            <p:nvPr/>
          </p:nvSpPr>
          <p:spPr>
            <a:xfrm>
              <a:off x="733385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4" name="Google Shape;6504;p56"/>
            <p:cNvSpPr/>
            <p:nvPr/>
          </p:nvSpPr>
          <p:spPr>
            <a:xfrm>
              <a:off x="733385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5" name="Google Shape;6505;p56"/>
            <p:cNvSpPr/>
            <p:nvPr/>
          </p:nvSpPr>
          <p:spPr>
            <a:xfrm>
              <a:off x="733385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6" name="Google Shape;6506;p56"/>
            <p:cNvSpPr/>
            <p:nvPr/>
          </p:nvSpPr>
          <p:spPr>
            <a:xfrm>
              <a:off x="73338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7" name="Google Shape;6507;p56"/>
            <p:cNvSpPr/>
            <p:nvPr/>
          </p:nvSpPr>
          <p:spPr>
            <a:xfrm>
              <a:off x="73338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8" name="Google Shape;6508;p56"/>
            <p:cNvSpPr/>
            <p:nvPr/>
          </p:nvSpPr>
          <p:spPr>
            <a:xfrm>
              <a:off x="733385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9" name="Google Shape;6509;p56"/>
            <p:cNvSpPr/>
            <p:nvPr/>
          </p:nvSpPr>
          <p:spPr>
            <a:xfrm>
              <a:off x="733385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0" name="Google Shape;6510;p56"/>
            <p:cNvSpPr/>
            <p:nvPr/>
          </p:nvSpPr>
          <p:spPr>
            <a:xfrm>
              <a:off x="733385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1" name="Google Shape;6511;p56"/>
            <p:cNvSpPr/>
            <p:nvPr/>
          </p:nvSpPr>
          <p:spPr>
            <a:xfrm>
              <a:off x="733385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2" name="Google Shape;6512;p56"/>
            <p:cNvSpPr/>
            <p:nvPr/>
          </p:nvSpPr>
          <p:spPr>
            <a:xfrm>
              <a:off x="733385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13" name="Google Shape;6513;p56"/>
          <p:cNvGrpSpPr/>
          <p:nvPr/>
        </p:nvGrpSpPr>
        <p:grpSpPr>
          <a:xfrm>
            <a:off x="4220418" y="3114983"/>
            <a:ext cx="810234" cy="1184085"/>
            <a:chOff x="-1" y="-1"/>
            <a:chExt cx="810233" cy="1184084"/>
          </a:xfrm>
        </p:grpSpPr>
        <p:sp>
          <p:nvSpPr>
            <p:cNvPr id="6514" name="Google Shape;6514;p56"/>
            <p:cNvSpPr/>
            <p:nvPr/>
          </p:nvSpPr>
          <p:spPr>
            <a:xfrm>
              <a:off x="-1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5" name="Google Shape;6515;p56"/>
            <p:cNvSpPr/>
            <p:nvPr/>
          </p:nvSpPr>
          <p:spPr>
            <a:xfrm>
              <a:off x="-1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6" name="Google Shape;6516;p56"/>
            <p:cNvSpPr/>
            <p:nvPr/>
          </p:nvSpPr>
          <p:spPr>
            <a:xfrm>
              <a:off x="-1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7" name="Google Shape;6517;p56"/>
            <p:cNvSpPr/>
            <p:nvPr/>
          </p:nvSpPr>
          <p:spPr>
            <a:xfrm>
              <a:off x="-1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8" name="Google Shape;6518;p56"/>
            <p:cNvSpPr/>
            <p:nvPr/>
          </p:nvSpPr>
          <p:spPr>
            <a:xfrm>
              <a:off x="121769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9" name="Google Shape;6519;p56"/>
            <p:cNvSpPr/>
            <p:nvPr/>
          </p:nvSpPr>
          <p:spPr>
            <a:xfrm>
              <a:off x="121769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0" name="Google Shape;6520;p56"/>
            <p:cNvSpPr/>
            <p:nvPr/>
          </p:nvSpPr>
          <p:spPr>
            <a:xfrm rot="10800000" flipH="1">
              <a:off x="121769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1" name="Google Shape;6521;p56"/>
            <p:cNvSpPr/>
            <p:nvPr/>
          </p:nvSpPr>
          <p:spPr>
            <a:xfrm rot="10800000" flipH="1">
              <a:off x="121769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2" name="Google Shape;6522;p56"/>
            <p:cNvSpPr/>
            <p:nvPr/>
          </p:nvSpPr>
          <p:spPr>
            <a:xfrm>
              <a:off x="121769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3" name="Google Shape;6523;p56"/>
            <p:cNvSpPr/>
            <p:nvPr/>
          </p:nvSpPr>
          <p:spPr>
            <a:xfrm rot="10800000" flipH="1">
              <a:off x="121769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4" name="Google Shape;6524;p56"/>
            <p:cNvSpPr/>
            <p:nvPr/>
          </p:nvSpPr>
          <p:spPr>
            <a:xfrm rot="10800000" flipH="1">
              <a:off x="121769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5" name="Google Shape;6525;p56"/>
            <p:cNvSpPr/>
            <p:nvPr/>
          </p:nvSpPr>
          <p:spPr>
            <a:xfrm>
              <a:off x="121769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6" name="Google Shape;6526;p56"/>
            <p:cNvSpPr/>
            <p:nvPr/>
          </p:nvSpPr>
          <p:spPr>
            <a:xfrm rot="10800000" flipH="1">
              <a:off x="-1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7" name="Google Shape;6527;p56"/>
            <p:cNvSpPr/>
            <p:nvPr/>
          </p:nvSpPr>
          <p:spPr>
            <a:xfrm rot="10800000" flipH="1">
              <a:off x="121769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8" name="Google Shape;6528;p56"/>
            <p:cNvSpPr/>
            <p:nvPr/>
          </p:nvSpPr>
          <p:spPr>
            <a:xfrm>
              <a:off x="121769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9" name="Google Shape;6529;p56"/>
            <p:cNvSpPr/>
            <p:nvPr/>
          </p:nvSpPr>
          <p:spPr>
            <a:xfrm rot="10800000" flipH="1">
              <a:off x="-1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0" name="Google Shape;6530;p56"/>
            <p:cNvSpPr/>
            <p:nvPr/>
          </p:nvSpPr>
          <p:spPr>
            <a:xfrm rot="10800000" flipH="1">
              <a:off x="-1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1" name="Google Shape;6531;p56"/>
            <p:cNvSpPr/>
            <p:nvPr/>
          </p:nvSpPr>
          <p:spPr>
            <a:xfrm>
              <a:off x="-1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2" name="Google Shape;6532;p56"/>
            <p:cNvSpPr/>
            <p:nvPr/>
          </p:nvSpPr>
          <p:spPr>
            <a:xfrm rot="10800000" flipH="1">
              <a:off x="-1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3" name="Google Shape;6533;p56"/>
            <p:cNvSpPr/>
            <p:nvPr/>
          </p:nvSpPr>
          <p:spPr>
            <a:xfrm>
              <a:off x="-1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4" name="Google Shape;6534;p56"/>
            <p:cNvSpPr/>
            <p:nvPr/>
          </p:nvSpPr>
          <p:spPr>
            <a:xfrm rot="10800000" flipH="1">
              <a:off x="243538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5" name="Google Shape;6535;p56"/>
            <p:cNvSpPr/>
            <p:nvPr/>
          </p:nvSpPr>
          <p:spPr>
            <a:xfrm>
              <a:off x="243538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6" name="Google Shape;6536;p56"/>
            <p:cNvSpPr/>
            <p:nvPr/>
          </p:nvSpPr>
          <p:spPr>
            <a:xfrm rot="10800000" flipH="1">
              <a:off x="365308" y="37281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7" name="Google Shape;6537;p56"/>
            <p:cNvSpPr/>
            <p:nvPr/>
          </p:nvSpPr>
          <p:spPr>
            <a:xfrm>
              <a:off x="365308" y="49450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8" name="Google Shape;6538;p56"/>
            <p:cNvSpPr/>
            <p:nvPr/>
          </p:nvSpPr>
          <p:spPr>
            <a:xfrm rot="10800000" flipH="1">
              <a:off x="243538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9" name="Google Shape;6539;p56"/>
            <p:cNvSpPr/>
            <p:nvPr/>
          </p:nvSpPr>
          <p:spPr>
            <a:xfrm>
              <a:off x="243538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0" name="Google Shape;6540;p56"/>
            <p:cNvSpPr/>
            <p:nvPr/>
          </p:nvSpPr>
          <p:spPr>
            <a:xfrm rot="10800000" flipH="1">
              <a:off x="365308" y="12943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1" name="Google Shape;6541;p56"/>
            <p:cNvSpPr/>
            <p:nvPr/>
          </p:nvSpPr>
          <p:spPr>
            <a:xfrm>
              <a:off x="365308" y="25112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2" name="Google Shape;6542;p56"/>
            <p:cNvSpPr/>
            <p:nvPr/>
          </p:nvSpPr>
          <p:spPr>
            <a:xfrm rot="10800000" flipH="1">
              <a:off x="243538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3" name="Google Shape;6543;p56"/>
            <p:cNvSpPr/>
            <p:nvPr/>
          </p:nvSpPr>
          <p:spPr>
            <a:xfrm>
              <a:off x="365308" y="774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4" name="Google Shape;6544;p56"/>
            <p:cNvSpPr/>
            <p:nvPr/>
          </p:nvSpPr>
          <p:spPr>
            <a:xfrm rot="10800000" flipH="1">
              <a:off x="365308" y="1102955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5" name="Google Shape;6545;p56"/>
            <p:cNvSpPr/>
            <p:nvPr/>
          </p:nvSpPr>
          <p:spPr>
            <a:xfrm rot="10800000" flipH="1">
              <a:off x="365308" y="61619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6" name="Google Shape;6546;p56"/>
            <p:cNvSpPr/>
            <p:nvPr/>
          </p:nvSpPr>
          <p:spPr>
            <a:xfrm>
              <a:off x="365308" y="73788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7" name="Google Shape;6547;p56"/>
            <p:cNvSpPr/>
            <p:nvPr/>
          </p:nvSpPr>
          <p:spPr>
            <a:xfrm rot="10800000" flipH="1">
              <a:off x="365308" y="85957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8" name="Google Shape;6548;p56"/>
            <p:cNvSpPr/>
            <p:nvPr/>
          </p:nvSpPr>
          <p:spPr>
            <a:xfrm>
              <a:off x="365308" y="981264"/>
              <a:ext cx="81182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9" name="Google Shape;6549;p56"/>
            <p:cNvSpPr/>
            <p:nvPr/>
          </p:nvSpPr>
          <p:spPr>
            <a:xfrm>
              <a:off x="243538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0" name="Google Shape;6550;p56"/>
            <p:cNvSpPr/>
            <p:nvPr/>
          </p:nvSpPr>
          <p:spPr>
            <a:xfrm>
              <a:off x="243538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1" name="Google Shape;6551;p56"/>
            <p:cNvSpPr/>
            <p:nvPr/>
          </p:nvSpPr>
          <p:spPr>
            <a:xfrm>
              <a:off x="243538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2" name="Google Shape;6552;p56"/>
            <p:cNvSpPr/>
            <p:nvPr/>
          </p:nvSpPr>
          <p:spPr>
            <a:xfrm>
              <a:off x="243538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3" name="Google Shape;6553;p56"/>
            <p:cNvSpPr/>
            <p:nvPr/>
          </p:nvSpPr>
          <p:spPr>
            <a:xfrm>
              <a:off x="243538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4" name="Google Shape;6554;p56"/>
            <p:cNvSpPr/>
            <p:nvPr/>
          </p:nvSpPr>
          <p:spPr>
            <a:xfrm>
              <a:off x="487079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5" name="Google Shape;6555;p56"/>
            <p:cNvSpPr/>
            <p:nvPr/>
          </p:nvSpPr>
          <p:spPr>
            <a:xfrm>
              <a:off x="48707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6" name="Google Shape;6556;p56"/>
            <p:cNvSpPr/>
            <p:nvPr/>
          </p:nvSpPr>
          <p:spPr>
            <a:xfrm>
              <a:off x="487079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7" name="Google Shape;6557;p56"/>
            <p:cNvSpPr/>
            <p:nvPr/>
          </p:nvSpPr>
          <p:spPr>
            <a:xfrm>
              <a:off x="487079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8" name="Google Shape;6558;p56"/>
            <p:cNvSpPr/>
            <p:nvPr/>
          </p:nvSpPr>
          <p:spPr>
            <a:xfrm>
              <a:off x="487079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9" name="Google Shape;6559;p56"/>
            <p:cNvSpPr/>
            <p:nvPr/>
          </p:nvSpPr>
          <p:spPr>
            <a:xfrm>
              <a:off x="48707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0" name="Google Shape;6560;p56"/>
            <p:cNvSpPr/>
            <p:nvPr/>
          </p:nvSpPr>
          <p:spPr>
            <a:xfrm>
              <a:off x="48707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1" name="Google Shape;6561;p56"/>
            <p:cNvSpPr/>
            <p:nvPr/>
          </p:nvSpPr>
          <p:spPr>
            <a:xfrm>
              <a:off x="48707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2" name="Google Shape;6562;p56"/>
            <p:cNvSpPr/>
            <p:nvPr/>
          </p:nvSpPr>
          <p:spPr>
            <a:xfrm>
              <a:off x="487079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3" name="Google Shape;6563;p56"/>
            <p:cNvSpPr/>
            <p:nvPr/>
          </p:nvSpPr>
          <p:spPr>
            <a:xfrm>
              <a:off x="487079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4" name="Google Shape;6564;p56"/>
            <p:cNvSpPr/>
            <p:nvPr/>
          </p:nvSpPr>
          <p:spPr>
            <a:xfrm>
              <a:off x="608848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5" name="Google Shape;6565;p56"/>
            <p:cNvSpPr/>
            <p:nvPr/>
          </p:nvSpPr>
          <p:spPr>
            <a:xfrm>
              <a:off x="608848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6" name="Google Shape;6566;p56"/>
            <p:cNvSpPr/>
            <p:nvPr/>
          </p:nvSpPr>
          <p:spPr>
            <a:xfrm>
              <a:off x="608848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7" name="Google Shape;6567;p56"/>
            <p:cNvSpPr/>
            <p:nvPr/>
          </p:nvSpPr>
          <p:spPr>
            <a:xfrm>
              <a:off x="608848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8" name="Google Shape;6568;p56"/>
            <p:cNvSpPr/>
            <p:nvPr/>
          </p:nvSpPr>
          <p:spPr>
            <a:xfrm>
              <a:off x="608848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9" name="Google Shape;6569;p56"/>
            <p:cNvSpPr/>
            <p:nvPr/>
          </p:nvSpPr>
          <p:spPr>
            <a:xfrm>
              <a:off x="608848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0" name="Google Shape;6570;p56"/>
            <p:cNvSpPr/>
            <p:nvPr/>
          </p:nvSpPr>
          <p:spPr>
            <a:xfrm>
              <a:off x="608848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1" name="Google Shape;6571;p56"/>
            <p:cNvSpPr/>
            <p:nvPr/>
          </p:nvSpPr>
          <p:spPr>
            <a:xfrm>
              <a:off x="608848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2" name="Google Shape;6572;p56"/>
            <p:cNvSpPr/>
            <p:nvPr/>
          </p:nvSpPr>
          <p:spPr>
            <a:xfrm>
              <a:off x="608848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3" name="Google Shape;6573;p56"/>
            <p:cNvSpPr/>
            <p:nvPr/>
          </p:nvSpPr>
          <p:spPr>
            <a:xfrm>
              <a:off x="608848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574" name="Google Shape;6574;p56"/>
            <p:cNvGrpSpPr/>
            <p:nvPr/>
          </p:nvGrpSpPr>
          <p:grpSpPr>
            <a:xfrm>
              <a:off x="729049" y="-1"/>
              <a:ext cx="81183" cy="1176339"/>
              <a:chOff x="-1" y="0"/>
              <a:chExt cx="81182" cy="1176337"/>
            </a:xfrm>
          </p:grpSpPr>
          <p:sp>
            <p:nvSpPr>
              <p:cNvPr id="6575" name="Google Shape;6575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6" name="Google Shape;6576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7" name="Google Shape;6577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8" name="Google Shape;6578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9" name="Google Shape;6579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0" name="Google Shape;6580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1" name="Google Shape;6581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2" name="Google Shape;6582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3" name="Google Shape;6583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4" name="Google Shape;6584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585" name="Google Shape;6585;p56"/>
          <p:cNvGrpSpPr/>
          <p:nvPr/>
        </p:nvGrpSpPr>
        <p:grpSpPr>
          <a:xfrm>
            <a:off x="5432610" y="3114983"/>
            <a:ext cx="811806" cy="1176340"/>
            <a:chOff x="-1" y="-1"/>
            <a:chExt cx="811805" cy="1176339"/>
          </a:xfrm>
        </p:grpSpPr>
        <p:grpSp>
          <p:nvGrpSpPr>
            <p:cNvPr id="6586" name="Google Shape;6586;p56"/>
            <p:cNvGrpSpPr/>
            <p:nvPr/>
          </p:nvGrpSpPr>
          <p:grpSpPr>
            <a:xfrm>
              <a:off x="-1" y="-1"/>
              <a:ext cx="81183" cy="1176339"/>
              <a:chOff x="-1" y="0"/>
              <a:chExt cx="81182" cy="1176337"/>
            </a:xfrm>
          </p:grpSpPr>
          <p:sp>
            <p:nvSpPr>
              <p:cNvPr id="6587" name="Google Shape;6587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8" name="Google Shape;6588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9" name="Google Shape;6589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0" name="Google Shape;6590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1" name="Google Shape;6591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2" name="Google Shape;6592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3" name="Google Shape;6593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4" name="Google Shape;6594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5" name="Google Shape;6595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6" name="Google Shape;6596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597" name="Google Shape;6597;p56"/>
            <p:cNvGrpSpPr/>
            <p:nvPr/>
          </p:nvGrpSpPr>
          <p:grpSpPr>
            <a:xfrm>
              <a:off x="121774" y="-1"/>
              <a:ext cx="81183" cy="1176339"/>
              <a:chOff x="-1" y="0"/>
              <a:chExt cx="81182" cy="1176337"/>
            </a:xfrm>
          </p:grpSpPr>
          <p:sp>
            <p:nvSpPr>
              <p:cNvPr id="6598" name="Google Shape;6598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9" name="Google Shape;6599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0" name="Google Shape;6600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1" name="Google Shape;6601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2" name="Google Shape;6602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3" name="Google Shape;6603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4" name="Google Shape;6604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5" name="Google Shape;6605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6" name="Google Shape;6606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7" name="Google Shape;6607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608" name="Google Shape;6608;p56"/>
            <p:cNvGrpSpPr/>
            <p:nvPr/>
          </p:nvGrpSpPr>
          <p:grpSpPr>
            <a:xfrm>
              <a:off x="243544" y="-1"/>
              <a:ext cx="81183" cy="1176339"/>
              <a:chOff x="-1" y="0"/>
              <a:chExt cx="81182" cy="1176337"/>
            </a:xfrm>
          </p:grpSpPr>
          <p:sp>
            <p:nvSpPr>
              <p:cNvPr id="6609" name="Google Shape;6609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0" name="Google Shape;6610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1" name="Google Shape;6611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2" name="Google Shape;6612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3" name="Google Shape;6613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4" name="Google Shape;6614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5" name="Google Shape;6615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6" name="Google Shape;6616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7" name="Google Shape;6617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8" name="Google Shape;6618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619" name="Google Shape;6619;p56"/>
            <p:cNvGrpSpPr/>
            <p:nvPr/>
          </p:nvGrpSpPr>
          <p:grpSpPr>
            <a:xfrm>
              <a:off x="365313" y="-1"/>
              <a:ext cx="81183" cy="1176339"/>
              <a:chOff x="-1" y="0"/>
              <a:chExt cx="81182" cy="1176337"/>
            </a:xfrm>
          </p:grpSpPr>
          <p:sp>
            <p:nvSpPr>
              <p:cNvPr id="6620" name="Google Shape;6620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1" name="Google Shape;6621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2" name="Google Shape;6622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3" name="Google Shape;6623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4" name="Google Shape;6624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5" name="Google Shape;6625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6" name="Google Shape;6626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7" name="Google Shape;6627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8" name="Google Shape;6628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9" name="Google Shape;6629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630" name="Google Shape;6630;p56"/>
            <p:cNvSpPr/>
            <p:nvPr/>
          </p:nvSpPr>
          <p:spPr>
            <a:xfrm>
              <a:off x="487084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1" name="Google Shape;6631;p56"/>
            <p:cNvSpPr/>
            <p:nvPr/>
          </p:nvSpPr>
          <p:spPr>
            <a:xfrm>
              <a:off x="730623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2" name="Google Shape;6632;p56"/>
            <p:cNvSpPr/>
            <p:nvPr/>
          </p:nvSpPr>
          <p:spPr>
            <a:xfrm>
              <a:off x="730623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3" name="Google Shape;6633;p56"/>
            <p:cNvSpPr/>
            <p:nvPr/>
          </p:nvSpPr>
          <p:spPr>
            <a:xfrm>
              <a:off x="608854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4" name="Google Shape;6634;p56"/>
            <p:cNvSpPr/>
            <p:nvPr/>
          </p:nvSpPr>
          <p:spPr>
            <a:xfrm>
              <a:off x="487084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5" name="Google Shape;6635;p56"/>
            <p:cNvSpPr/>
            <p:nvPr/>
          </p:nvSpPr>
          <p:spPr>
            <a:xfrm>
              <a:off x="608854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6" name="Google Shape;6636;p56"/>
            <p:cNvSpPr/>
            <p:nvPr/>
          </p:nvSpPr>
          <p:spPr>
            <a:xfrm>
              <a:off x="487084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7" name="Google Shape;6637;p56"/>
            <p:cNvSpPr/>
            <p:nvPr/>
          </p:nvSpPr>
          <p:spPr>
            <a:xfrm>
              <a:off x="487084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8" name="Google Shape;6638;p56"/>
            <p:cNvSpPr/>
            <p:nvPr/>
          </p:nvSpPr>
          <p:spPr>
            <a:xfrm>
              <a:off x="730623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9" name="Google Shape;6639;p56"/>
            <p:cNvSpPr/>
            <p:nvPr/>
          </p:nvSpPr>
          <p:spPr>
            <a:xfrm>
              <a:off x="730623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0" name="Google Shape;6640;p56"/>
            <p:cNvSpPr/>
            <p:nvPr/>
          </p:nvSpPr>
          <p:spPr>
            <a:xfrm>
              <a:off x="730623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1" name="Google Shape;6641;p56"/>
            <p:cNvSpPr/>
            <p:nvPr/>
          </p:nvSpPr>
          <p:spPr>
            <a:xfrm>
              <a:off x="730623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2" name="Google Shape;6642;p56"/>
            <p:cNvSpPr/>
            <p:nvPr/>
          </p:nvSpPr>
          <p:spPr>
            <a:xfrm>
              <a:off x="487084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3" name="Google Shape;6643;p56"/>
            <p:cNvSpPr/>
            <p:nvPr/>
          </p:nvSpPr>
          <p:spPr>
            <a:xfrm>
              <a:off x="487084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4" name="Google Shape;6644;p56"/>
            <p:cNvSpPr/>
            <p:nvPr/>
          </p:nvSpPr>
          <p:spPr>
            <a:xfrm>
              <a:off x="487084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5" name="Google Shape;6645;p56"/>
            <p:cNvSpPr/>
            <p:nvPr/>
          </p:nvSpPr>
          <p:spPr>
            <a:xfrm>
              <a:off x="487084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6" name="Google Shape;6646;p56"/>
            <p:cNvSpPr/>
            <p:nvPr/>
          </p:nvSpPr>
          <p:spPr>
            <a:xfrm>
              <a:off x="487084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7" name="Google Shape;6647;p56"/>
            <p:cNvSpPr/>
            <p:nvPr/>
          </p:nvSpPr>
          <p:spPr>
            <a:xfrm>
              <a:off x="608854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8" name="Google Shape;6648;p56"/>
            <p:cNvSpPr/>
            <p:nvPr/>
          </p:nvSpPr>
          <p:spPr>
            <a:xfrm>
              <a:off x="60885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9" name="Google Shape;6649;p56"/>
            <p:cNvSpPr/>
            <p:nvPr/>
          </p:nvSpPr>
          <p:spPr>
            <a:xfrm>
              <a:off x="608854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0" name="Google Shape;6650;p56"/>
            <p:cNvSpPr/>
            <p:nvPr/>
          </p:nvSpPr>
          <p:spPr>
            <a:xfrm>
              <a:off x="730623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1" name="Google Shape;6651;p56"/>
            <p:cNvSpPr/>
            <p:nvPr/>
          </p:nvSpPr>
          <p:spPr>
            <a:xfrm>
              <a:off x="730623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2" name="Google Shape;6652;p56"/>
            <p:cNvSpPr/>
            <p:nvPr/>
          </p:nvSpPr>
          <p:spPr>
            <a:xfrm>
              <a:off x="730623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3" name="Google Shape;6653;p56"/>
            <p:cNvSpPr/>
            <p:nvPr/>
          </p:nvSpPr>
          <p:spPr>
            <a:xfrm>
              <a:off x="730623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4" name="Google Shape;6654;p56"/>
            <p:cNvSpPr/>
            <p:nvPr/>
          </p:nvSpPr>
          <p:spPr>
            <a:xfrm>
              <a:off x="487084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5" name="Google Shape;6655;p56"/>
            <p:cNvSpPr/>
            <p:nvPr/>
          </p:nvSpPr>
          <p:spPr>
            <a:xfrm rot="10800000" flipH="1">
              <a:off x="608854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6" name="Google Shape;6656;p56"/>
            <p:cNvSpPr/>
            <p:nvPr/>
          </p:nvSpPr>
          <p:spPr>
            <a:xfrm rot="10800000" flipH="1">
              <a:off x="608854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7" name="Google Shape;6657;p56"/>
            <p:cNvSpPr/>
            <p:nvPr/>
          </p:nvSpPr>
          <p:spPr>
            <a:xfrm>
              <a:off x="608854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8" name="Google Shape;6658;p56"/>
            <p:cNvSpPr/>
            <p:nvPr/>
          </p:nvSpPr>
          <p:spPr>
            <a:xfrm>
              <a:off x="60885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9" name="Google Shape;6659;p56"/>
            <p:cNvSpPr/>
            <p:nvPr/>
          </p:nvSpPr>
          <p:spPr>
            <a:xfrm rot="10800000" flipH="1">
              <a:off x="608854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60" name="Google Shape;6660;p56"/>
          <p:cNvGrpSpPr/>
          <p:nvPr/>
        </p:nvGrpSpPr>
        <p:grpSpPr>
          <a:xfrm>
            <a:off x="6646373" y="3114983"/>
            <a:ext cx="811800" cy="1176340"/>
            <a:chOff x="-1" y="-1"/>
            <a:chExt cx="811799" cy="1176339"/>
          </a:xfrm>
        </p:grpSpPr>
        <p:sp>
          <p:nvSpPr>
            <p:cNvPr id="6661" name="Google Shape;6661;p56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2" name="Google Shape;6662;p56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3" name="Google Shape;6663;p56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4" name="Google Shape;6664;p56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5" name="Google Shape;6665;p56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6" name="Google Shape;6666;p56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7" name="Google Shape;6667;p56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8" name="Google Shape;6668;p56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9" name="Google Shape;6669;p56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0" name="Google Shape;6670;p56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1" name="Google Shape;6671;p56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2" name="Google Shape;6672;p56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3" name="Google Shape;6673;p56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4" name="Google Shape;6674;p56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5" name="Google Shape;6675;p56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6" name="Google Shape;6676;p56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7" name="Google Shape;6677;p56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8" name="Google Shape;6678;p56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9" name="Google Shape;6679;p56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0" name="Google Shape;6680;p56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1" name="Google Shape;6681;p56"/>
            <p:cNvSpPr/>
            <p:nvPr/>
          </p:nvSpPr>
          <p:spPr>
            <a:xfrm>
              <a:off x="24353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2" name="Google Shape;6682;p56"/>
            <p:cNvSpPr/>
            <p:nvPr/>
          </p:nvSpPr>
          <p:spPr>
            <a:xfrm>
              <a:off x="24353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3" name="Google Shape;6683;p56"/>
            <p:cNvSpPr/>
            <p:nvPr/>
          </p:nvSpPr>
          <p:spPr>
            <a:xfrm>
              <a:off x="24353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4" name="Google Shape;6684;p56"/>
            <p:cNvSpPr/>
            <p:nvPr/>
          </p:nvSpPr>
          <p:spPr>
            <a:xfrm>
              <a:off x="24353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5" name="Google Shape;6685;p56"/>
            <p:cNvSpPr/>
            <p:nvPr/>
          </p:nvSpPr>
          <p:spPr>
            <a:xfrm>
              <a:off x="24353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6" name="Google Shape;6686;p56"/>
            <p:cNvSpPr/>
            <p:nvPr/>
          </p:nvSpPr>
          <p:spPr>
            <a:xfrm>
              <a:off x="24353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7" name="Google Shape;6687;p56"/>
            <p:cNvSpPr/>
            <p:nvPr/>
          </p:nvSpPr>
          <p:spPr>
            <a:xfrm>
              <a:off x="24353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8" name="Google Shape;6688;p56"/>
            <p:cNvSpPr/>
            <p:nvPr/>
          </p:nvSpPr>
          <p:spPr>
            <a:xfrm>
              <a:off x="24353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9" name="Google Shape;6689;p56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0" name="Google Shape;6690;p56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1" name="Google Shape;6691;p56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2" name="Google Shape;6692;p56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3" name="Google Shape;6693;p56"/>
            <p:cNvSpPr/>
            <p:nvPr/>
          </p:nvSpPr>
          <p:spPr>
            <a:xfrm>
              <a:off x="24353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4" name="Google Shape;6694;p56"/>
            <p:cNvSpPr/>
            <p:nvPr/>
          </p:nvSpPr>
          <p:spPr>
            <a:xfrm>
              <a:off x="24353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5" name="Google Shape;6695;p56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6" name="Google Shape;6696;p56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7" name="Google Shape;6697;p56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8" name="Google Shape;6698;p56"/>
            <p:cNvSpPr/>
            <p:nvPr/>
          </p:nvSpPr>
          <p:spPr>
            <a:xfrm>
              <a:off x="48707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9" name="Google Shape;6699;p56"/>
            <p:cNvSpPr/>
            <p:nvPr/>
          </p:nvSpPr>
          <p:spPr>
            <a:xfrm>
              <a:off x="48707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0" name="Google Shape;6700;p56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1" name="Google Shape;6701;p56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2" name="Google Shape;6702;p56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3" name="Google Shape;6703;p56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4" name="Google Shape;6704;p56"/>
            <p:cNvSpPr/>
            <p:nvPr/>
          </p:nvSpPr>
          <p:spPr>
            <a:xfrm rot="10800000" flipH="1">
              <a:off x="48707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5" name="Google Shape;6705;p56"/>
            <p:cNvSpPr/>
            <p:nvPr/>
          </p:nvSpPr>
          <p:spPr>
            <a:xfrm rot="10800000" flipH="1">
              <a:off x="48707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6" name="Google Shape;6706;p56"/>
            <p:cNvSpPr/>
            <p:nvPr/>
          </p:nvSpPr>
          <p:spPr>
            <a:xfrm>
              <a:off x="48707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7" name="Google Shape;6707;p56"/>
            <p:cNvSpPr/>
            <p:nvPr/>
          </p:nvSpPr>
          <p:spPr>
            <a:xfrm rot="10800000" flipH="1">
              <a:off x="48707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8" name="Google Shape;6708;p56"/>
            <p:cNvSpPr/>
            <p:nvPr/>
          </p:nvSpPr>
          <p:spPr>
            <a:xfrm rot="10800000" flipH="1">
              <a:off x="48707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9" name="Google Shape;6709;p56"/>
            <p:cNvSpPr/>
            <p:nvPr/>
          </p:nvSpPr>
          <p:spPr>
            <a:xfrm>
              <a:off x="48707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0" name="Google Shape;6710;p56"/>
            <p:cNvSpPr/>
            <p:nvPr/>
          </p:nvSpPr>
          <p:spPr>
            <a:xfrm rot="10800000" flipH="1">
              <a:off x="36530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1" name="Google Shape;6711;p56"/>
            <p:cNvSpPr/>
            <p:nvPr/>
          </p:nvSpPr>
          <p:spPr>
            <a:xfrm rot="10800000" flipH="1">
              <a:off x="48707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2" name="Google Shape;6712;p56"/>
            <p:cNvSpPr/>
            <p:nvPr/>
          </p:nvSpPr>
          <p:spPr>
            <a:xfrm>
              <a:off x="48707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3" name="Google Shape;6713;p56"/>
            <p:cNvSpPr/>
            <p:nvPr/>
          </p:nvSpPr>
          <p:spPr>
            <a:xfrm rot="10800000" flipH="1">
              <a:off x="36530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4" name="Google Shape;6714;p56"/>
            <p:cNvSpPr/>
            <p:nvPr/>
          </p:nvSpPr>
          <p:spPr>
            <a:xfrm rot="10800000" flipH="1">
              <a:off x="36530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5" name="Google Shape;6715;p56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6" name="Google Shape;6716;p56"/>
            <p:cNvSpPr/>
            <p:nvPr/>
          </p:nvSpPr>
          <p:spPr>
            <a:xfrm rot="10800000" flipH="1">
              <a:off x="36530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7" name="Google Shape;6717;p56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8" name="Google Shape;6718;p56"/>
            <p:cNvSpPr/>
            <p:nvPr/>
          </p:nvSpPr>
          <p:spPr>
            <a:xfrm rot="10800000" flipH="1">
              <a:off x="730617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9" name="Google Shape;6719;p56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0" name="Google Shape;6720;p56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1" name="Google Shape;6721;p56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2" name="Google Shape;6722;p56"/>
            <p:cNvSpPr/>
            <p:nvPr/>
          </p:nvSpPr>
          <p:spPr>
            <a:xfrm rot="10800000" flipH="1">
              <a:off x="730617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3" name="Google Shape;6723;p56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4" name="Google Shape;6724;p56"/>
            <p:cNvSpPr/>
            <p:nvPr/>
          </p:nvSpPr>
          <p:spPr>
            <a:xfrm rot="10800000" flipH="1">
              <a:off x="60884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5" name="Google Shape;6725;p56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6" name="Google Shape;6726;p56"/>
            <p:cNvSpPr/>
            <p:nvPr/>
          </p:nvSpPr>
          <p:spPr>
            <a:xfrm rot="10800000" flipH="1">
              <a:off x="60884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7" name="Google Shape;6727;p56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8" name="Google Shape;6728;p56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9" name="Google Shape;6729;p56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0" name="Google Shape;6730;p56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731" name="Google Shape;6731;p56"/>
          <p:cNvSpPr/>
          <p:nvPr/>
        </p:nvSpPr>
        <p:spPr>
          <a:xfrm>
            <a:off x="4901838" y="1471843"/>
            <a:ext cx="848718" cy="1350963"/>
          </a:xfrm>
          <a:prstGeom prst="rect">
            <a:avLst/>
          </a:prstGeom>
          <a:noFill/>
          <a:ln w="571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32" name="Google Shape;6732;p56"/>
          <p:cNvSpPr txBox="1"/>
          <p:nvPr/>
        </p:nvSpPr>
        <p:spPr>
          <a:xfrm>
            <a:off x="858775" y="4338082"/>
            <a:ext cx="6447295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[2]                      [3]                    [4]                     [5]                     </a:t>
            </a:r>
            <a:r>
              <a:rPr lang="en-US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[6]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733" name="Google Shape;6733;p56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6734" name="Google Shape;6734;p56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6735" name="Google Shape;6735;p56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36" name="Google Shape;6736;p56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1" name="Google Shape;6741;p5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6742" name="Google Shape;6742;p5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103</a:t>
            </a:fld>
            <a:endParaRPr/>
          </a:p>
        </p:txBody>
      </p:sp>
      <p:grpSp>
        <p:nvGrpSpPr>
          <p:cNvPr id="6743" name="Google Shape;6743;p57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6744" name="Google Shape;6744;p57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6745" name="Google Shape;6745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6" name="Google Shape;6746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7" name="Google Shape;6747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8" name="Google Shape;6748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9" name="Google Shape;6749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0" name="Google Shape;6750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1" name="Google Shape;6751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2" name="Google Shape;6752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3" name="Google Shape;6753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4" name="Google Shape;6754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55" name="Google Shape;6755;p57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6756" name="Google Shape;6756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7" name="Google Shape;6757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8" name="Google Shape;6758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9" name="Google Shape;6759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0" name="Google Shape;6760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1" name="Google Shape;6761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2" name="Google Shape;6762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3" name="Google Shape;6763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4" name="Google Shape;6764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5" name="Google Shape;6765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66" name="Google Shape;6766;p57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6767" name="Google Shape;6767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8" name="Google Shape;6768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9" name="Google Shape;6769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0" name="Google Shape;6770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1" name="Google Shape;6771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2" name="Google Shape;6772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3" name="Google Shape;6773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4" name="Google Shape;6774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5" name="Google Shape;6775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6" name="Google Shape;6776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77" name="Google Shape;6777;p57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6778" name="Google Shape;6778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9" name="Google Shape;6779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0" name="Google Shape;6780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1" name="Google Shape;6781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2" name="Google Shape;6782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3" name="Google Shape;6783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4" name="Google Shape;6784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5" name="Google Shape;6785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6" name="Google Shape;6786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7" name="Google Shape;6787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88" name="Google Shape;6788;p57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6789" name="Google Shape;6789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0" name="Google Shape;6790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1" name="Google Shape;6791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2" name="Google Shape;6792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3" name="Google Shape;6793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4" name="Google Shape;6794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5" name="Google Shape;6795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6" name="Google Shape;6796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7" name="Google Shape;6797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8" name="Google Shape;6798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799" name="Google Shape;6799;p57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0" name="Google Shape;6800;p57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1" name="Google Shape;6801;p57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2" name="Google Shape;6802;p57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3" name="Google Shape;6803;p57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4" name="Google Shape;6804;p57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5" name="Google Shape;6805;p57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6" name="Google Shape;6806;p57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7" name="Google Shape;6807;p57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8" name="Google Shape;6808;p57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9" name="Google Shape;6809;p57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0" name="Google Shape;6810;p57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1" name="Google Shape;6811;p57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2" name="Google Shape;6812;p57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3" name="Google Shape;6813;p57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4" name="Google Shape;6814;p57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5" name="Google Shape;6815;p57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6" name="Google Shape;6816;p57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7" name="Google Shape;6817;p57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8" name="Google Shape;6818;p57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9" name="Google Shape;6819;p57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0" name="Google Shape;6820;p57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1" name="Google Shape;6821;p57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2" name="Google Shape;6822;p57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3" name="Google Shape;6823;p57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4" name="Google Shape;6824;p57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5" name="Google Shape;6825;p57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6" name="Google Shape;6826;p57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7" name="Google Shape;6827;p57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8" name="Google Shape;6828;p57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9" name="Google Shape;6829;p57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0" name="Google Shape;6830;p57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1" name="Google Shape;6831;p57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2" name="Google Shape;6832;p57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3" name="Google Shape;6833;p57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4" name="Google Shape;6834;p57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5" name="Google Shape;6835;p57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6" name="Google Shape;6836;p57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7" name="Google Shape;6837;p57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8" name="Google Shape;6838;p57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9" name="Google Shape;6839;p57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0" name="Google Shape;6840;p57"/>
            <p:cNvSpPr/>
            <p:nvPr/>
          </p:nvSpPr>
          <p:spPr>
            <a:xfrm rot="10800000" flipH="1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1" name="Google Shape;6841;p57"/>
            <p:cNvSpPr/>
            <p:nvPr/>
          </p:nvSpPr>
          <p:spPr>
            <a:xfrm rot="10800000" flipH="1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2" name="Google Shape;6842;p57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3" name="Google Shape;6843;p57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4" name="Google Shape;6844;p57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5" name="Google Shape;6845;p57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6" name="Google Shape;6846;p57"/>
            <p:cNvSpPr/>
            <p:nvPr/>
          </p:nvSpPr>
          <p:spPr>
            <a:xfrm rot="10800000" flipH="1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7" name="Google Shape;6847;p57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8" name="Google Shape;6848;p57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9" name="Google Shape;6849;p57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0" name="Google Shape;6850;p57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1" name="Google Shape;6851;p57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2" name="Google Shape;6852;p57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3" name="Google Shape;6853;p57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4" name="Google Shape;6854;p57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5" name="Google Shape;6855;p57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6" name="Google Shape;6856;p57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7" name="Google Shape;6857;p57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8" name="Google Shape;6858;p57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9" name="Google Shape;6859;p57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0" name="Google Shape;6860;p57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1" name="Google Shape;6861;p57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2" name="Google Shape;6862;p57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3" name="Google Shape;6863;p57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4" name="Google Shape;6864;p57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5" name="Google Shape;6865;p57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6" name="Google Shape;6866;p57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7" name="Google Shape;6867;p57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8" name="Google Shape;6868;p57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9" name="Google Shape;6869;p57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0" name="Google Shape;6870;p57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1" name="Google Shape;6871;p57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2" name="Google Shape;6872;p57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3" name="Google Shape;6873;p57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4" name="Google Shape;6874;p57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5" name="Google Shape;6875;p57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6" name="Google Shape;6876;p57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7" name="Google Shape;6877;p57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8" name="Google Shape;6878;p57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9" name="Google Shape;6879;p57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0" name="Google Shape;6880;p57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1" name="Google Shape;6881;p57"/>
            <p:cNvSpPr/>
            <p:nvPr/>
          </p:nvSpPr>
          <p:spPr>
            <a:xfrm rot="10800000" flipH="1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2" name="Google Shape;6882;p57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3" name="Google Shape;6883;p57"/>
            <p:cNvSpPr/>
            <p:nvPr/>
          </p:nvSpPr>
          <p:spPr>
            <a:xfrm rot="10800000" flipH="1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4" name="Google Shape;6884;p57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5" name="Google Shape;6885;p57"/>
            <p:cNvSpPr/>
            <p:nvPr/>
          </p:nvSpPr>
          <p:spPr>
            <a:xfrm rot="10800000" flipH="1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6" name="Google Shape;6886;p57"/>
            <p:cNvSpPr/>
            <p:nvPr/>
          </p:nvSpPr>
          <p:spPr>
            <a:xfrm rot="10800000" flipH="1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7" name="Google Shape;6887;p57"/>
            <p:cNvSpPr/>
            <p:nvPr/>
          </p:nvSpPr>
          <p:spPr>
            <a:xfrm rot="10800000" flipH="1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8" name="Google Shape;6888;p57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9" name="Google Shape;6889;p57"/>
            <p:cNvSpPr/>
            <p:nvPr/>
          </p:nvSpPr>
          <p:spPr>
            <a:xfrm rot="10800000" flipH="1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0" name="Google Shape;6890;p57"/>
            <p:cNvSpPr/>
            <p:nvPr/>
          </p:nvSpPr>
          <p:spPr>
            <a:xfrm rot="10800000" flipH="1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1" name="Google Shape;6891;p57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2" name="Google Shape;6892;p57"/>
            <p:cNvSpPr/>
            <p:nvPr/>
          </p:nvSpPr>
          <p:spPr>
            <a:xfrm rot="10800000" flipH="1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3" name="Google Shape;6893;p57"/>
            <p:cNvSpPr/>
            <p:nvPr/>
          </p:nvSpPr>
          <p:spPr>
            <a:xfrm rot="10800000" flipH="1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4" name="Google Shape;6894;p57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5" name="Google Shape;6895;p57"/>
            <p:cNvSpPr/>
            <p:nvPr/>
          </p:nvSpPr>
          <p:spPr>
            <a:xfrm rot="10800000" flipH="1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6" name="Google Shape;6896;p57"/>
            <p:cNvSpPr/>
            <p:nvPr/>
          </p:nvSpPr>
          <p:spPr>
            <a:xfrm rot="10800000" flipH="1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7" name="Google Shape;6897;p57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8" name="Google Shape;6898;p57"/>
            <p:cNvSpPr/>
            <p:nvPr/>
          </p:nvSpPr>
          <p:spPr>
            <a:xfrm rot="10800000" flipH="1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9" name="Google Shape;6899;p57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0" name="Google Shape;6900;p57"/>
            <p:cNvSpPr/>
            <p:nvPr/>
          </p:nvSpPr>
          <p:spPr>
            <a:xfrm rot="10800000" flipH="1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1" name="Google Shape;6901;p57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2" name="Google Shape;6902;p57"/>
            <p:cNvSpPr/>
            <p:nvPr/>
          </p:nvSpPr>
          <p:spPr>
            <a:xfrm rot="10800000" flipH="1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3" name="Google Shape;6903;p57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4" name="Google Shape;6904;p57"/>
            <p:cNvSpPr/>
            <p:nvPr/>
          </p:nvSpPr>
          <p:spPr>
            <a:xfrm rot="10800000" flipH="1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5" name="Google Shape;6905;p57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6" name="Google Shape;6906;p57"/>
            <p:cNvSpPr/>
            <p:nvPr/>
          </p:nvSpPr>
          <p:spPr>
            <a:xfrm rot="10800000" flipH="1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7" name="Google Shape;6907;p57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8" name="Google Shape;6908;p57"/>
            <p:cNvSpPr/>
            <p:nvPr/>
          </p:nvSpPr>
          <p:spPr>
            <a:xfrm rot="10800000" flipH="1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9" name="Google Shape;6909;p57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0" name="Google Shape;6910;p57"/>
            <p:cNvSpPr/>
            <p:nvPr/>
          </p:nvSpPr>
          <p:spPr>
            <a:xfrm rot="10800000" flipH="1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1" name="Google Shape;6911;p57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2" name="Google Shape;6912;p57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3" name="Google Shape;6913;p57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4" name="Google Shape;6914;p57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5" name="Google Shape;6915;p57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6" name="Google Shape;6916;p57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7" name="Google Shape;6917;p57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8" name="Google Shape;6918;p57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9" name="Google Shape;6919;p57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0" name="Google Shape;6920;p57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1" name="Google Shape;6921;p57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2" name="Google Shape;6922;p57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3" name="Google Shape;6923;p57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4" name="Google Shape;6924;p57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5" name="Google Shape;6925;p57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6" name="Google Shape;6926;p57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7" name="Google Shape;6927;p57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8" name="Google Shape;6928;p57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9" name="Google Shape;6929;p57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0" name="Google Shape;6930;p57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1" name="Google Shape;6931;p57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2" name="Google Shape;6932;p57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3" name="Google Shape;6933;p57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4" name="Google Shape;6934;p57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5" name="Google Shape;6935;p57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6" name="Google Shape;6936;p57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7" name="Google Shape;6937;p57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8" name="Google Shape;6938;p57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9" name="Google Shape;6939;p57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0" name="Google Shape;6940;p57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1" name="Google Shape;6941;p57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2" name="Google Shape;6942;p57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3" name="Google Shape;6943;p57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4" name="Google Shape;6944;p57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5" name="Google Shape;6945;p57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6" name="Google Shape;6946;p57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7" name="Google Shape;6947;p57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8" name="Google Shape;6948;p57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9" name="Google Shape;6949;p57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0" name="Google Shape;6950;p57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1" name="Google Shape;6951;p57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2" name="Google Shape;6952;p57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3" name="Google Shape;6953;p57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4" name="Google Shape;6954;p57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5" name="Google Shape;6955;p57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6" name="Google Shape;6956;p57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7" name="Google Shape;6957;p57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8" name="Google Shape;6958;p57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9" name="Google Shape;6959;p57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0" name="Google Shape;6960;p57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1" name="Google Shape;6961;p57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2" name="Google Shape;6962;p57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3" name="Google Shape;6963;p57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4" name="Google Shape;6964;p57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5" name="Google Shape;6965;p57"/>
            <p:cNvSpPr/>
            <p:nvPr/>
          </p:nvSpPr>
          <p:spPr>
            <a:xfrm rot="10800000" flipH="1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6" name="Google Shape;6966;p57"/>
            <p:cNvSpPr/>
            <p:nvPr/>
          </p:nvSpPr>
          <p:spPr>
            <a:xfrm rot="10800000" flipH="1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7" name="Google Shape;6967;p57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8" name="Google Shape;6968;p57"/>
            <p:cNvSpPr/>
            <p:nvPr/>
          </p:nvSpPr>
          <p:spPr>
            <a:xfrm rot="10800000" flipH="1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9" name="Google Shape;6969;p57"/>
            <p:cNvSpPr/>
            <p:nvPr/>
          </p:nvSpPr>
          <p:spPr>
            <a:xfrm rot="10800000" flipH="1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0" name="Google Shape;6970;p57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1" name="Google Shape;6971;p57"/>
            <p:cNvSpPr/>
            <p:nvPr/>
          </p:nvSpPr>
          <p:spPr>
            <a:xfrm rot="10800000" flipH="1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2" name="Google Shape;6972;p57"/>
            <p:cNvSpPr/>
            <p:nvPr/>
          </p:nvSpPr>
          <p:spPr>
            <a:xfrm rot="10800000" flipH="1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3" name="Google Shape;6973;p57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4" name="Google Shape;6974;p57"/>
            <p:cNvSpPr/>
            <p:nvPr/>
          </p:nvSpPr>
          <p:spPr>
            <a:xfrm rot="10800000" flipH="1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5" name="Google Shape;6975;p57"/>
            <p:cNvSpPr/>
            <p:nvPr/>
          </p:nvSpPr>
          <p:spPr>
            <a:xfrm rot="10800000" flipH="1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6" name="Google Shape;6976;p57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7" name="Google Shape;6977;p57"/>
            <p:cNvSpPr/>
            <p:nvPr/>
          </p:nvSpPr>
          <p:spPr>
            <a:xfrm rot="10800000" flipH="1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8" name="Google Shape;6978;p57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9" name="Google Shape;6979;p57"/>
            <p:cNvSpPr/>
            <p:nvPr/>
          </p:nvSpPr>
          <p:spPr>
            <a:xfrm rot="10800000" flipH="1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0" name="Google Shape;6980;p57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1" name="Google Shape;6981;p57"/>
            <p:cNvSpPr/>
            <p:nvPr/>
          </p:nvSpPr>
          <p:spPr>
            <a:xfrm rot="10800000" flipH="1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2" name="Google Shape;6982;p57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3" name="Google Shape;6983;p57"/>
            <p:cNvSpPr/>
            <p:nvPr/>
          </p:nvSpPr>
          <p:spPr>
            <a:xfrm rot="10800000" flipH="1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4" name="Google Shape;6984;p57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5" name="Google Shape;6985;p57"/>
            <p:cNvSpPr/>
            <p:nvPr/>
          </p:nvSpPr>
          <p:spPr>
            <a:xfrm rot="10800000" flipH="1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6" name="Google Shape;6986;p57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7" name="Google Shape;6987;p57"/>
            <p:cNvSpPr/>
            <p:nvPr/>
          </p:nvSpPr>
          <p:spPr>
            <a:xfrm rot="10800000" flipH="1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8" name="Google Shape;6988;p57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9" name="Google Shape;6989;p57"/>
            <p:cNvSpPr/>
            <p:nvPr/>
          </p:nvSpPr>
          <p:spPr>
            <a:xfrm rot="10800000" flipH="1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0" name="Google Shape;6990;p57"/>
            <p:cNvSpPr/>
            <p:nvPr/>
          </p:nvSpPr>
          <p:spPr>
            <a:xfrm rot="10800000" flipH="1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1" name="Google Shape;6991;p57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2" name="Google Shape;6992;p57"/>
            <p:cNvSpPr/>
            <p:nvPr/>
          </p:nvSpPr>
          <p:spPr>
            <a:xfrm rot="10800000" flipH="1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3" name="Google Shape;6993;p57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4" name="Google Shape;6994;p57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5" name="Google Shape;6995;p57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6" name="Google Shape;6996;p57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7" name="Google Shape;6997;p57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8" name="Google Shape;6998;p57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9" name="Google Shape;6999;p57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0" name="Google Shape;7000;p57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1" name="Google Shape;7001;p57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2" name="Google Shape;7002;p57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3" name="Google Shape;7003;p57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4" name="Google Shape;7004;p57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5" name="Google Shape;7005;p57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6" name="Google Shape;7006;p57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7" name="Google Shape;7007;p57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8" name="Google Shape;7008;p57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9" name="Google Shape;7009;p57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0" name="Google Shape;7010;p57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1" name="Google Shape;7011;p57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2" name="Google Shape;7012;p57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3" name="Google Shape;7013;p57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4" name="Google Shape;7014;p57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5" name="Google Shape;7015;p57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6" name="Google Shape;7016;p57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7" name="Google Shape;7017;p57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8" name="Google Shape;7018;p57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019" name="Google Shape;7019;p57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7020" name="Google Shape;7020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1" name="Google Shape;7021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2" name="Google Shape;7022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3" name="Google Shape;7023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4" name="Google Shape;7024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5" name="Google Shape;7025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6" name="Google Shape;7026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7" name="Google Shape;7027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8" name="Google Shape;7028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9" name="Google Shape;7029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030" name="Google Shape;7030;p57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7031" name="Google Shape;7031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2" name="Google Shape;7032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3" name="Google Shape;7033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4" name="Google Shape;7034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5" name="Google Shape;7035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6" name="Google Shape;7036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7" name="Google Shape;7037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8" name="Google Shape;7038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9" name="Google Shape;7039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0" name="Google Shape;7040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041" name="Google Shape;7041;p57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7042" name="Google Shape;7042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3" name="Google Shape;7043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4" name="Google Shape;7044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5" name="Google Shape;7045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6" name="Google Shape;7046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7" name="Google Shape;7047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8" name="Google Shape;7048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9" name="Google Shape;7049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0" name="Google Shape;7050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1" name="Google Shape;7051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052" name="Google Shape;7052;p57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7053" name="Google Shape;7053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4" name="Google Shape;7054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5" name="Google Shape;7055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6" name="Google Shape;7056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7" name="Google Shape;7057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8" name="Google Shape;7058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9" name="Google Shape;7059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0" name="Google Shape;7060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1" name="Google Shape;7061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2" name="Google Shape;7062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063" name="Google Shape;7063;p57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7064" name="Google Shape;7064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5" name="Google Shape;7065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6" name="Google Shape;7066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7" name="Google Shape;7067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8" name="Google Shape;7068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9" name="Google Shape;7069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0" name="Google Shape;7070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1" name="Google Shape;7071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2" name="Google Shape;7072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3" name="Google Shape;7073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074" name="Google Shape;7074;p57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5" name="Google Shape;7075;p57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6" name="Google Shape;7076;p57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7" name="Google Shape;7077;p57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8" name="Google Shape;7078;p57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9" name="Google Shape;7079;p57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0" name="Google Shape;7080;p57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1" name="Google Shape;7081;p57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2" name="Google Shape;7082;p57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3" name="Google Shape;7083;p57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4" name="Google Shape;7084;p57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5" name="Google Shape;7085;p57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6" name="Google Shape;7086;p57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7" name="Google Shape;7087;p57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8" name="Google Shape;7088;p57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9" name="Google Shape;7089;p57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0" name="Google Shape;7090;p57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1" name="Google Shape;7091;p57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2" name="Google Shape;7092;p57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3" name="Google Shape;7093;p57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4" name="Google Shape;7094;p57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5" name="Google Shape;7095;p57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6" name="Google Shape;7096;p57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7" name="Google Shape;7097;p57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8" name="Google Shape;7098;p57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9" name="Google Shape;7099;p57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0" name="Google Shape;7100;p57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1" name="Google Shape;7101;p57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2" name="Google Shape;7102;p57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3" name="Google Shape;7103;p57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4" name="Google Shape;7104;p57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5" name="Google Shape;7105;p57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6" name="Google Shape;7106;p57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7" name="Google Shape;7107;p57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8" name="Google Shape;7108;p57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9" name="Google Shape;7109;p57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0" name="Google Shape;7110;p57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1" name="Google Shape;7111;p57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2" name="Google Shape;7112;p57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3" name="Google Shape;7113;p57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4" name="Google Shape;7114;p57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5" name="Google Shape;7115;p57"/>
            <p:cNvSpPr/>
            <p:nvPr/>
          </p:nvSpPr>
          <p:spPr>
            <a:xfrm rot="10800000" flipH="1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6" name="Google Shape;7116;p57"/>
            <p:cNvSpPr/>
            <p:nvPr/>
          </p:nvSpPr>
          <p:spPr>
            <a:xfrm rot="10800000" flipH="1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7" name="Google Shape;7117;p57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8" name="Google Shape;7118;p57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9" name="Google Shape;7119;p57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0" name="Google Shape;7120;p57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1" name="Google Shape;7121;p57"/>
            <p:cNvSpPr/>
            <p:nvPr/>
          </p:nvSpPr>
          <p:spPr>
            <a:xfrm rot="10800000" flipH="1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2" name="Google Shape;7122;p57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3" name="Google Shape;7123;p57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4" name="Google Shape;7124;p57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5" name="Google Shape;7125;p57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6" name="Google Shape;7126;p57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7" name="Google Shape;7127;p57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8" name="Google Shape;7128;p57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9" name="Google Shape;7129;p57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0" name="Google Shape;7130;p57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1" name="Google Shape;7131;p57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2" name="Google Shape;7132;p57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3" name="Google Shape;7133;p57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4" name="Google Shape;7134;p57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5" name="Google Shape;7135;p57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6" name="Google Shape;7136;p57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7" name="Google Shape;7137;p57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8" name="Google Shape;7138;p57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9" name="Google Shape;7139;p57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0" name="Google Shape;7140;p57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1" name="Google Shape;7141;p57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2" name="Google Shape;7142;p57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3" name="Google Shape;7143;p57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4" name="Google Shape;7144;p57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5" name="Google Shape;7145;p57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6" name="Google Shape;7146;p57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7" name="Google Shape;7147;p57"/>
            <p:cNvSpPr/>
            <p:nvPr/>
          </p:nvSpPr>
          <p:spPr>
            <a:xfrm rot="10800000" flipH="1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8" name="Google Shape;7148;p57"/>
            <p:cNvSpPr/>
            <p:nvPr/>
          </p:nvSpPr>
          <p:spPr>
            <a:xfrm rot="10800000" flipH="1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9" name="Google Shape;7149;p57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0" name="Google Shape;7150;p57"/>
            <p:cNvSpPr/>
            <p:nvPr/>
          </p:nvSpPr>
          <p:spPr>
            <a:xfrm rot="10800000" flipH="1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1" name="Google Shape;7151;p57"/>
            <p:cNvSpPr/>
            <p:nvPr/>
          </p:nvSpPr>
          <p:spPr>
            <a:xfrm rot="10800000" flipH="1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2" name="Google Shape;7152;p57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3" name="Google Shape;7153;p57"/>
            <p:cNvSpPr/>
            <p:nvPr/>
          </p:nvSpPr>
          <p:spPr>
            <a:xfrm rot="10800000" flipH="1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4" name="Google Shape;7154;p57"/>
            <p:cNvSpPr/>
            <p:nvPr/>
          </p:nvSpPr>
          <p:spPr>
            <a:xfrm rot="10800000" flipH="1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5" name="Google Shape;7155;p57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6" name="Google Shape;7156;p57"/>
            <p:cNvSpPr/>
            <p:nvPr/>
          </p:nvSpPr>
          <p:spPr>
            <a:xfrm rot="10800000" flipH="1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7" name="Google Shape;7157;p57"/>
            <p:cNvSpPr/>
            <p:nvPr/>
          </p:nvSpPr>
          <p:spPr>
            <a:xfrm rot="10800000" flipH="1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8" name="Google Shape;7158;p57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9" name="Google Shape;7159;p57"/>
            <p:cNvSpPr/>
            <p:nvPr/>
          </p:nvSpPr>
          <p:spPr>
            <a:xfrm rot="10800000" flipH="1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0" name="Google Shape;7160;p57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1" name="Google Shape;7161;p57"/>
            <p:cNvSpPr/>
            <p:nvPr/>
          </p:nvSpPr>
          <p:spPr>
            <a:xfrm rot="10800000" flipH="1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2" name="Google Shape;7162;p57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3" name="Google Shape;7163;p57"/>
            <p:cNvSpPr/>
            <p:nvPr/>
          </p:nvSpPr>
          <p:spPr>
            <a:xfrm rot="10800000" flipH="1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4" name="Google Shape;7164;p57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5" name="Google Shape;7165;p57"/>
            <p:cNvSpPr/>
            <p:nvPr/>
          </p:nvSpPr>
          <p:spPr>
            <a:xfrm rot="10800000" flipH="1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6" name="Google Shape;7166;p57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7" name="Google Shape;7167;p57"/>
            <p:cNvSpPr/>
            <p:nvPr/>
          </p:nvSpPr>
          <p:spPr>
            <a:xfrm rot="10800000" flipH="1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8" name="Google Shape;7168;p57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9" name="Google Shape;7169;p57"/>
            <p:cNvSpPr/>
            <p:nvPr/>
          </p:nvSpPr>
          <p:spPr>
            <a:xfrm rot="10800000" flipH="1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0" name="Google Shape;7170;p57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1" name="Google Shape;7171;p57"/>
            <p:cNvSpPr/>
            <p:nvPr/>
          </p:nvSpPr>
          <p:spPr>
            <a:xfrm rot="10800000" flipH="1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2" name="Google Shape;7172;p57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3" name="Google Shape;7173;p57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4" name="Google Shape;7174;p57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5" name="Google Shape;7175;p57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6" name="Google Shape;7176;p57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7" name="Google Shape;7177;p57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8" name="Google Shape;7178;p57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9" name="Google Shape;7179;p57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0" name="Google Shape;7180;p57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1" name="Google Shape;7181;p57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2" name="Google Shape;7182;p57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3" name="Google Shape;7183;p57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4" name="Google Shape;7184;p57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5" name="Google Shape;7185;p57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6" name="Google Shape;7186;p57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7" name="Google Shape;7187;p57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8" name="Google Shape;7188;p57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9" name="Google Shape;7189;p57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0" name="Google Shape;7190;p57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1" name="Google Shape;7191;p57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2" name="Google Shape;7192;p57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3" name="Google Shape;7193;p57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4" name="Google Shape;7194;p57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5" name="Google Shape;7195;p57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6" name="Google Shape;7196;p57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7" name="Google Shape;7197;p57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8" name="Google Shape;7198;p57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9" name="Google Shape;7199;p57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0" name="Google Shape;7200;p57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1" name="Google Shape;7201;p57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2" name="Google Shape;7202;p57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3" name="Google Shape;7203;p57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4" name="Google Shape;7204;p57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5" name="Google Shape;7205;p57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6" name="Google Shape;7206;p57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7" name="Google Shape;7207;p57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8" name="Google Shape;7208;p57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9" name="Google Shape;7209;p57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0" name="Google Shape;7210;p57"/>
            <p:cNvSpPr/>
            <p:nvPr/>
          </p:nvSpPr>
          <p:spPr>
            <a:xfrm rot="10800000" flipH="1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1" name="Google Shape;7211;p57"/>
            <p:cNvSpPr/>
            <p:nvPr/>
          </p:nvSpPr>
          <p:spPr>
            <a:xfrm rot="10800000" flipH="1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2" name="Google Shape;7212;p57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3" name="Google Shape;7213;p57"/>
            <p:cNvSpPr/>
            <p:nvPr/>
          </p:nvSpPr>
          <p:spPr>
            <a:xfrm rot="10800000" flipH="1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4" name="Google Shape;7214;p57"/>
            <p:cNvSpPr/>
            <p:nvPr/>
          </p:nvSpPr>
          <p:spPr>
            <a:xfrm rot="10800000" flipH="1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5" name="Google Shape;7215;p57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6" name="Google Shape;7216;p57"/>
            <p:cNvSpPr/>
            <p:nvPr/>
          </p:nvSpPr>
          <p:spPr>
            <a:xfrm rot="10800000" flipH="1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7" name="Google Shape;7217;p57"/>
            <p:cNvSpPr/>
            <p:nvPr/>
          </p:nvSpPr>
          <p:spPr>
            <a:xfrm rot="10800000" flipH="1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8" name="Google Shape;7218;p57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9" name="Google Shape;7219;p57"/>
            <p:cNvSpPr/>
            <p:nvPr/>
          </p:nvSpPr>
          <p:spPr>
            <a:xfrm rot="10800000" flipH="1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0" name="Google Shape;7220;p57"/>
            <p:cNvSpPr/>
            <p:nvPr/>
          </p:nvSpPr>
          <p:spPr>
            <a:xfrm rot="10800000" flipH="1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1" name="Google Shape;7221;p57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2" name="Google Shape;7222;p57"/>
            <p:cNvSpPr/>
            <p:nvPr/>
          </p:nvSpPr>
          <p:spPr>
            <a:xfrm rot="10800000" flipH="1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3" name="Google Shape;7223;p57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4" name="Google Shape;7224;p57"/>
            <p:cNvSpPr/>
            <p:nvPr/>
          </p:nvSpPr>
          <p:spPr>
            <a:xfrm rot="10800000" flipH="1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5" name="Google Shape;7225;p57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6" name="Google Shape;7226;p57"/>
            <p:cNvSpPr/>
            <p:nvPr/>
          </p:nvSpPr>
          <p:spPr>
            <a:xfrm rot="10800000" flipH="1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7" name="Google Shape;7227;p57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8" name="Google Shape;7228;p57"/>
            <p:cNvSpPr/>
            <p:nvPr/>
          </p:nvSpPr>
          <p:spPr>
            <a:xfrm rot="10800000" flipH="1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9" name="Google Shape;7229;p57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0" name="Google Shape;7230;p57"/>
            <p:cNvSpPr/>
            <p:nvPr/>
          </p:nvSpPr>
          <p:spPr>
            <a:xfrm rot="10800000" flipH="1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1" name="Google Shape;7231;p57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2" name="Google Shape;7232;p57"/>
            <p:cNvSpPr/>
            <p:nvPr/>
          </p:nvSpPr>
          <p:spPr>
            <a:xfrm rot="10800000" flipH="1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3" name="Google Shape;7233;p57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4" name="Google Shape;7234;p57"/>
            <p:cNvSpPr/>
            <p:nvPr/>
          </p:nvSpPr>
          <p:spPr>
            <a:xfrm rot="10800000" flipH="1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5" name="Google Shape;7235;p57"/>
            <p:cNvSpPr/>
            <p:nvPr/>
          </p:nvSpPr>
          <p:spPr>
            <a:xfrm rot="10800000" flipH="1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6" name="Google Shape;7236;p57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7" name="Google Shape;7237;p57"/>
            <p:cNvSpPr/>
            <p:nvPr/>
          </p:nvSpPr>
          <p:spPr>
            <a:xfrm rot="10800000" flipH="1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8" name="Google Shape;7238;p57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9" name="Google Shape;7239;p57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0" name="Google Shape;7240;p57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1" name="Google Shape;7241;p57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2" name="Google Shape;7242;p57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3" name="Google Shape;7243;p57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44" name="Google Shape;7244;p57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7245" name="Google Shape;7245;p57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7246" name="Google Shape;7246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7" name="Google Shape;7247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8" name="Google Shape;7248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9" name="Google Shape;7249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0" name="Google Shape;7250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1" name="Google Shape;7251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2" name="Google Shape;7252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3" name="Google Shape;7253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4" name="Google Shape;7254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5" name="Google Shape;7255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256" name="Google Shape;7256;p57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7257" name="Google Shape;7257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8" name="Google Shape;7258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9" name="Google Shape;7259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0" name="Google Shape;7260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1" name="Google Shape;7261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2" name="Google Shape;7262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3" name="Google Shape;7263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4" name="Google Shape;7264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5" name="Google Shape;7265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6" name="Google Shape;7266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267" name="Google Shape;7267;p57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7268" name="Google Shape;7268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9" name="Google Shape;7269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0" name="Google Shape;7270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1" name="Google Shape;7271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2" name="Google Shape;7272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3" name="Google Shape;7273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4" name="Google Shape;7274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5" name="Google Shape;7275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6" name="Google Shape;7276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7" name="Google Shape;7277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278" name="Google Shape;7278;p57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7279" name="Google Shape;7279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0" name="Google Shape;7280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1" name="Google Shape;7281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2" name="Google Shape;7282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3" name="Google Shape;7283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4" name="Google Shape;7284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5" name="Google Shape;7285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6" name="Google Shape;7286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7" name="Google Shape;7287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8" name="Google Shape;7288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289" name="Google Shape;7289;p57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7290" name="Google Shape;7290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1" name="Google Shape;7291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2" name="Google Shape;7292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3" name="Google Shape;7293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4" name="Google Shape;7294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5" name="Google Shape;7295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6" name="Google Shape;7296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7" name="Google Shape;7297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8" name="Google Shape;7298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9" name="Google Shape;7299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300" name="Google Shape;7300;p57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1" name="Google Shape;7301;p57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2" name="Google Shape;7302;p57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3" name="Google Shape;7303;p57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4" name="Google Shape;7304;p57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5" name="Google Shape;7305;p57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6" name="Google Shape;7306;p57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7" name="Google Shape;7307;p57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8" name="Google Shape;7308;p57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9" name="Google Shape;7309;p57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0" name="Google Shape;7310;p57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1" name="Google Shape;7311;p57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2" name="Google Shape;7312;p57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3" name="Google Shape;7313;p57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4" name="Google Shape;7314;p57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5" name="Google Shape;7315;p57"/>
            <p:cNvSpPr/>
            <p:nvPr/>
          </p:nvSpPr>
          <p:spPr>
            <a:xfrm rot="10800000" flipH="1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6" name="Google Shape;7316;p57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7" name="Google Shape;7317;p57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8" name="Google Shape;7318;p57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9" name="Google Shape;7319;p57"/>
            <p:cNvSpPr/>
            <p:nvPr/>
          </p:nvSpPr>
          <p:spPr>
            <a:xfrm rot="10800000" flipH="1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20" name="Google Shape;7320;p57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7321" name="Google Shape;7321;p57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2" name="Google Shape;7322;p57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3" name="Google Shape;7323;p57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4" name="Google Shape;7324;p57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5" name="Google Shape;7325;p57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6" name="Google Shape;7326;p57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7" name="Google Shape;7327;p57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8" name="Google Shape;7328;p57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9" name="Google Shape;7329;p57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0" name="Google Shape;7330;p57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1" name="Google Shape;7331;p57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2" name="Google Shape;7332;p57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3" name="Google Shape;7333;p57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4" name="Google Shape;7334;p57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5" name="Google Shape;7335;p57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6" name="Google Shape;7336;p57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7" name="Google Shape;7337;p57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8" name="Google Shape;7338;p57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9" name="Google Shape;7339;p57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0" name="Google Shape;7340;p57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1" name="Google Shape;7341;p57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2" name="Google Shape;7342;p57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3" name="Google Shape;7343;p57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4" name="Google Shape;7344;p57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5" name="Google Shape;7345;p57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6" name="Google Shape;7346;p57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7" name="Google Shape;7347;p57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8" name="Google Shape;7348;p57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9" name="Google Shape;7349;p57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0" name="Google Shape;7350;p57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1" name="Google Shape;7351;p57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2" name="Google Shape;7352;p57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3" name="Google Shape;7353;p57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4" name="Google Shape;7354;p57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5" name="Google Shape;7355;p57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6" name="Google Shape;7356;p57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7" name="Google Shape;7357;p57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8" name="Google Shape;7358;p57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9" name="Google Shape;7359;p57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0" name="Google Shape;7360;p57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1" name="Google Shape;7361;p57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2" name="Google Shape;7362;p57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3" name="Google Shape;7363;p57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4" name="Google Shape;7364;p57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5" name="Google Shape;7365;p57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6" name="Google Shape;7366;p57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7" name="Google Shape;7367;p57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8" name="Google Shape;7368;p57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9" name="Google Shape;7369;p57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0" name="Google Shape;7370;p57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1" name="Google Shape;7371;p57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2" name="Google Shape;7372;p57"/>
            <p:cNvSpPr/>
            <p:nvPr/>
          </p:nvSpPr>
          <p:spPr>
            <a:xfrm rot="10800000" flipH="1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3" name="Google Shape;7373;p57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4" name="Google Shape;7374;p57"/>
            <p:cNvSpPr/>
            <p:nvPr/>
          </p:nvSpPr>
          <p:spPr>
            <a:xfrm rot="10800000" flipH="1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5" name="Google Shape;7375;p57"/>
            <p:cNvSpPr/>
            <p:nvPr/>
          </p:nvSpPr>
          <p:spPr>
            <a:xfrm rot="10800000" flipH="1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6" name="Google Shape;7376;p57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7" name="Google Shape;7377;p57"/>
            <p:cNvSpPr/>
            <p:nvPr/>
          </p:nvSpPr>
          <p:spPr>
            <a:xfrm rot="10800000" flipH="1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8" name="Google Shape;7378;p57"/>
            <p:cNvSpPr/>
            <p:nvPr/>
          </p:nvSpPr>
          <p:spPr>
            <a:xfrm rot="10800000" flipH="1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9" name="Google Shape;7379;p57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0" name="Google Shape;7380;p57"/>
            <p:cNvSpPr/>
            <p:nvPr/>
          </p:nvSpPr>
          <p:spPr>
            <a:xfrm rot="10800000" flipH="1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1" name="Google Shape;7381;p57"/>
            <p:cNvSpPr/>
            <p:nvPr/>
          </p:nvSpPr>
          <p:spPr>
            <a:xfrm rot="10800000" flipH="1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2" name="Google Shape;7382;p57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3" name="Google Shape;7383;p57"/>
            <p:cNvSpPr/>
            <p:nvPr/>
          </p:nvSpPr>
          <p:spPr>
            <a:xfrm rot="10800000" flipH="1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4" name="Google Shape;7384;p57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5" name="Google Shape;7385;p57"/>
            <p:cNvSpPr/>
            <p:nvPr/>
          </p:nvSpPr>
          <p:spPr>
            <a:xfrm rot="10800000" flipH="1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6" name="Google Shape;7386;p57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7" name="Google Shape;7387;p57"/>
            <p:cNvSpPr/>
            <p:nvPr/>
          </p:nvSpPr>
          <p:spPr>
            <a:xfrm rot="10800000" flipH="1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8" name="Google Shape;7388;p57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9" name="Google Shape;7389;p57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0" name="Google Shape;7390;p57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91" name="Google Shape;7391;p57"/>
          <p:cNvGrpSpPr/>
          <p:nvPr/>
        </p:nvGrpSpPr>
        <p:grpSpPr>
          <a:xfrm>
            <a:off x="3003892" y="3122727"/>
            <a:ext cx="814568" cy="1176340"/>
            <a:chOff x="-1" y="-1"/>
            <a:chExt cx="814567" cy="1176339"/>
          </a:xfrm>
        </p:grpSpPr>
        <p:sp>
          <p:nvSpPr>
            <p:cNvPr id="7392" name="Google Shape;7392;p57"/>
            <p:cNvSpPr/>
            <p:nvPr/>
          </p:nvSpPr>
          <p:spPr>
            <a:xfrm>
              <a:off x="121768" y="60845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3" name="Google Shape;7393;p57"/>
            <p:cNvSpPr/>
            <p:nvPr/>
          </p:nvSpPr>
          <p:spPr>
            <a:xfrm>
              <a:off x="121768" y="85183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4" name="Google Shape;7394;p57"/>
            <p:cNvSpPr/>
            <p:nvPr/>
          </p:nvSpPr>
          <p:spPr>
            <a:xfrm>
              <a:off x="121768" y="97352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5" name="Google Shape;7395;p57"/>
            <p:cNvSpPr/>
            <p:nvPr/>
          </p:nvSpPr>
          <p:spPr>
            <a:xfrm>
              <a:off x="121768" y="73014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6" name="Google Shape;7396;p57"/>
            <p:cNvSpPr/>
            <p:nvPr/>
          </p:nvSpPr>
          <p:spPr>
            <a:xfrm>
              <a:off x="121768" y="24338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7" name="Google Shape;7397;p57"/>
            <p:cNvSpPr/>
            <p:nvPr/>
          </p:nvSpPr>
          <p:spPr>
            <a:xfrm>
              <a:off x="121768" y="36507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8" name="Google Shape;7398;p57"/>
            <p:cNvSpPr/>
            <p:nvPr/>
          </p:nvSpPr>
          <p:spPr>
            <a:xfrm>
              <a:off x="121768" y="48676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9" name="Google Shape;7399;p57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0" name="Google Shape;7400;p57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1" name="Google Shape;7401;p57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2" name="Google Shape;7402;p57"/>
            <p:cNvSpPr/>
            <p:nvPr/>
          </p:nvSpPr>
          <p:spPr>
            <a:xfrm>
              <a:off x="121768" y="-1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3" name="Google Shape;7403;p57"/>
            <p:cNvSpPr/>
            <p:nvPr/>
          </p:nvSpPr>
          <p:spPr>
            <a:xfrm>
              <a:off x="121768" y="12169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4" name="Google Shape;7404;p57"/>
            <p:cNvSpPr/>
            <p:nvPr/>
          </p:nvSpPr>
          <p:spPr>
            <a:xfrm rot="10800000" flipH="1">
              <a:off x="243539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5" name="Google Shape;7405;p57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6" name="Google Shape;7406;p57"/>
            <p:cNvSpPr/>
            <p:nvPr/>
          </p:nvSpPr>
          <p:spPr>
            <a:xfrm rot="10800000" flipH="1">
              <a:off x="243539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7" name="Google Shape;7407;p57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8" name="Google Shape;7408;p57"/>
            <p:cNvSpPr/>
            <p:nvPr/>
          </p:nvSpPr>
          <p:spPr>
            <a:xfrm rot="10800000" flipH="1">
              <a:off x="243539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9" name="Google Shape;7409;p57"/>
            <p:cNvSpPr/>
            <p:nvPr/>
          </p:nvSpPr>
          <p:spPr>
            <a:xfrm rot="10800000" flipH="1">
              <a:off x="-1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0" name="Google Shape;7410;p57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1" name="Google Shape;7411;p57"/>
            <p:cNvSpPr/>
            <p:nvPr/>
          </p:nvSpPr>
          <p:spPr>
            <a:xfrm rot="10800000" flipH="1">
              <a:off x="-1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2" name="Google Shape;7412;p57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3" name="Google Shape;7413;p57"/>
            <p:cNvSpPr/>
            <p:nvPr/>
          </p:nvSpPr>
          <p:spPr>
            <a:xfrm rot="10800000" flipH="1">
              <a:off x="-1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4" name="Google Shape;7414;p57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5" name="Google Shape;7415;p57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6" name="Google Shape;7416;p57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7" name="Google Shape;7417;p57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8" name="Google Shape;7418;p57"/>
            <p:cNvSpPr/>
            <p:nvPr/>
          </p:nvSpPr>
          <p:spPr>
            <a:xfrm>
              <a:off x="121768" y="109521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9" name="Google Shape;7419;p57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0" name="Google Shape;7420;p57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1" name="Google Shape;7421;p57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2" name="Google Shape;7422;p57"/>
            <p:cNvSpPr/>
            <p:nvPr/>
          </p:nvSpPr>
          <p:spPr>
            <a:xfrm>
              <a:off x="489845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3" name="Google Shape;7423;p57"/>
            <p:cNvSpPr/>
            <p:nvPr/>
          </p:nvSpPr>
          <p:spPr>
            <a:xfrm>
              <a:off x="368076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4" name="Google Shape;7424;p57"/>
            <p:cNvSpPr/>
            <p:nvPr/>
          </p:nvSpPr>
          <p:spPr>
            <a:xfrm>
              <a:off x="368076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5" name="Google Shape;7425;p57"/>
            <p:cNvSpPr/>
            <p:nvPr/>
          </p:nvSpPr>
          <p:spPr>
            <a:xfrm>
              <a:off x="611615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6" name="Google Shape;7426;p57"/>
            <p:cNvSpPr/>
            <p:nvPr/>
          </p:nvSpPr>
          <p:spPr>
            <a:xfrm>
              <a:off x="61161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7" name="Google Shape;7427;p57"/>
            <p:cNvSpPr/>
            <p:nvPr/>
          </p:nvSpPr>
          <p:spPr>
            <a:xfrm>
              <a:off x="48984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8" name="Google Shape;7428;p57"/>
            <p:cNvSpPr/>
            <p:nvPr/>
          </p:nvSpPr>
          <p:spPr>
            <a:xfrm>
              <a:off x="611615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9" name="Google Shape;7429;p57"/>
            <p:cNvSpPr/>
            <p:nvPr/>
          </p:nvSpPr>
          <p:spPr>
            <a:xfrm>
              <a:off x="611615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0" name="Google Shape;7430;p57"/>
            <p:cNvSpPr/>
            <p:nvPr/>
          </p:nvSpPr>
          <p:spPr>
            <a:xfrm>
              <a:off x="48984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1" name="Google Shape;7431;p57"/>
            <p:cNvSpPr/>
            <p:nvPr/>
          </p:nvSpPr>
          <p:spPr>
            <a:xfrm>
              <a:off x="489845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2" name="Google Shape;7432;p57"/>
            <p:cNvSpPr/>
            <p:nvPr/>
          </p:nvSpPr>
          <p:spPr>
            <a:xfrm>
              <a:off x="368076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3" name="Google Shape;7433;p57"/>
            <p:cNvSpPr/>
            <p:nvPr/>
          </p:nvSpPr>
          <p:spPr>
            <a:xfrm>
              <a:off x="368076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4" name="Google Shape;7434;p57"/>
            <p:cNvSpPr/>
            <p:nvPr/>
          </p:nvSpPr>
          <p:spPr>
            <a:xfrm>
              <a:off x="368076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5" name="Google Shape;7435;p57"/>
            <p:cNvSpPr/>
            <p:nvPr/>
          </p:nvSpPr>
          <p:spPr>
            <a:xfrm>
              <a:off x="368076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6" name="Google Shape;7436;p57"/>
            <p:cNvSpPr/>
            <p:nvPr/>
          </p:nvSpPr>
          <p:spPr>
            <a:xfrm>
              <a:off x="611615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7" name="Google Shape;7437;p57"/>
            <p:cNvSpPr/>
            <p:nvPr/>
          </p:nvSpPr>
          <p:spPr>
            <a:xfrm>
              <a:off x="611615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8" name="Google Shape;7438;p57"/>
            <p:cNvSpPr/>
            <p:nvPr/>
          </p:nvSpPr>
          <p:spPr>
            <a:xfrm>
              <a:off x="48984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9" name="Google Shape;7439;p57"/>
            <p:cNvSpPr/>
            <p:nvPr/>
          </p:nvSpPr>
          <p:spPr>
            <a:xfrm>
              <a:off x="48984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0" name="Google Shape;7440;p57"/>
            <p:cNvSpPr/>
            <p:nvPr/>
          </p:nvSpPr>
          <p:spPr>
            <a:xfrm>
              <a:off x="489845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1" name="Google Shape;7441;p57"/>
            <p:cNvSpPr/>
            <p:nvPr/>
          </p:nvSpPr>
          <p:spPr>
            <a:xfrm>
              <a:off x="48984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2" name="Google Shape;7442;p57"/>
            <p:cNvSpPr/>
            <p:nvPr/>
          </p:nvSpPr>
          <p:spPr>
            <a:xfrm>
              <a:off x="489845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3" name="Google Shape;7443;p57"/>
            <p:cNvSpPr/>
            <p:nvPr/>
          </p:nvSpPr>
          <p:spPr>
            <a:xfrm>
              <a:off x="489845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4" name="Google Shape;7444;p57"/>
            <p:cNvSpPr/>
            <p:nvPr/>
          </p:nvSpPr>
          <p:spPr>
            <a:xfrm>
              <a:off x="368076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5" name="Google Shape;7445;p57"/>
            <p:cNvSpPr/>
            <p:nvPr/>
          </p:nvSpPr>
          <p:spPr>
            <a:xfrm>
              <a:off x="368076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6" name="Google Shape;7446;p57"/>
            <p:cNvSpPr/>
            <p:nvPr/>
          </p:nvSpPr>
          <p:spPr>
            <a:xfrm>
              <a:off x="368076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7" name="Google Shape;7447;p57"/>
            <p:cNvSpPr/>
            <p:nvPr/>
          </p:nvSpPr>
          <p:spPr>
            <a:xfrm>
              <a:off x="368076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8" name="Google Shape;7448;p57"/>
            <p:cNvSpPr/>
            <p:nvPr/>
          </p:nvSpPr>
          <p:spPr>
            <a:xfrm>
              <a:off x="61161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9" name="Google Shape;7449;p57"/>
            <p:cNvSpPr/>
            <p:nvPr/>
          </p:nvSpPr>
          <p:spPr>
            <a:xfrm>
              <a:off x="611615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0" name="Google Shape;7450;p57"/>
            <p:cNvSpPr/>
            <p:nvPr/>
          </p:nvSpPr>
          <p:spPr>
            <a:xfrm>
              <a:off x="611615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1" name="Google Shape;7451;p57"/>
            <p:cNvSpPr/>
            <p:nvPr/>
          </p:nvSpPr>
          <p:spPr>
            <a:xfrm>
              <a:off x="61161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2" name="Google Shape;7452;p57"/>
            <p:cNvSpPr/>
            <p:nvPr/>
          </p:nvSpPr>
          <p:spPr>
            <a:xfrm>
              <a:off x="733385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3" name="Google Shape;7453;p57"/>
            <p:cNvSpPr/>
            <p:nvPr/>
          </p:nvSpPr>
          <p:spPr>
            <a:xfrm>
              <a:off x="733385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4" name="Google Shape;7454;p57"/>
            <p:cNvSpPr/>
            <p:nvPr/>
          </p:nvSpPr>
          <p:spPr>
            <a:xfrm>
              <a:off x="733385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5" name="Google Shape;7455;p57"/>
            <p:cNvSpPr/>
            <p:nvPr/>
          </p:nvSpPr>
          <p:spPr>
            <a:xfrm>
              <a:off x="73338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6" name="Google Shape;7456;p57"/>
            <p:cNvSpPr/>
            <p:nvPr/>
          </p:nvSpPr>
          <p:spPr>
            <a:xfrm>
              <a:off x="73338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7" name="Google Shape;7457;p57"/>
            <p:cNvSpPr/>
            <p:nvPr/>
          </p:nvSpPr>
          <p:spPr>
            <a:xfrm>
              <a:off x="733385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8" name="Google Shape;7458;p57"/>
            <p:cNvSpPr/>
            <p:nvPr/>
          </p:nvSpPr>
          <p:spPr>
            <a:xfrm>
              <a:off x="733385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9" name="Google Shape;7459;p57"/>
            <p:cNvSpPr/>
            <p:nvPr/>
          </p:nvSpPr>
          <p:spPr>
            <a:xfrm>
              <a:off x="733385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0" name="Google Shape;7460;p57"/>
            <p:cNvSpPr/>
            <p:nvPr/>
          </p:nvSpPr>
          <p:spPr>
            <a:xfrm>
              <a:off x="733385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1" name="Google Shape;7461;p57"/>
            <p:cNvSpPr/>
            <p:nvPr/>
          </p:nvSpPr>
          <p:spPr>
            <a:xfrm>
              <a:off x="733385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62" name="Google Shape;7462;p57"/>
          <p:cNvGrpSpPr/>
          <p:nvPr/>
        </p:nvGrpSpPr>
        <p:grpSpPr>
          <a:xfrm>
            <a:off x="4220418" y="3114983"/>
            <a:ext cx="810234" cy="1184085"/>
            <a:chOff x="-1" y="-1"/>
            <a:chExt cx="810233" cy="1184084"/>
          </a:xfrm>
        </p:grpSpPr>
        <p:sp>
          <p:nvSpPr>
            <p:cNvPr id="7463" name="Google Shape;7463;p57"/>
            <p:cNvSpPr/>
            <p:nvPr/>
          </p:nvSpPr>
          <p:spPr>
            <a:xfrm>
              <a:off x="-1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4" name="Google Shape;7464;p57"/>
            <p:cNvSpPr/>
            <p:nvPr/>
          </p:nvSpPr>
          <p:spPr>
            <a:xfrm>
              <a:off x="-1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5" name="Google Shape;7465;p57"/>
            <p:cNvSpPr/>
            <p:nvPr/>
          </p:nvSpPr>
          <p:spPr>
            <a:xfrm>
              <a:off x="-1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6" name="Google Shape;7466;p57"/>
            <p:cNvSpPr/>
            <p:nvPr/>
          </p:nvSpPr>
          <p:spPr>
            <a:xfrm>
              <a:off x="-1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7" name="Google Shape;7467;p57"/>
            <p:cNvSpPr/>
            <p:nvPr/>
          </p:nvSpPr>
          <p:spPr>
            <a:xfrm>
              <a:off x="121769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8" name="Google Shape;7468;p57"/>
            <p:cNvSpPr/>
            <p:nvPr/>
          </p:nvSpPr>
          <p:spPr>
            <a:xfrm>
              <a:off x="121769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9" name="Google Shape;7469;p57"/>
            <p:cNvSpPr/>
            <p:nvPr/>
          </p:nvSpPr>
          <p:spPr>
            <a:xfrm rot="10800000" flipH="1">
              <a:off x="121769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0" name="Google Shape;7470;p57"/>
            <p:cNvSpPr/>
            <p:nvPr/>
          </p:nvSpPr>
          <p:spPr>
            <a:xfrm rot="10800000" flipH="1">
              <a:off x="121769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1" name="Google Shape;7471;p57"/>
            <p:cNvSpPr/>
            <p:nvPr/>
          </p:nvSpPr>
          <p:spPr>
            <a:xfrm>
              <a:off x="121769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2" name="Google Shape;7472;p57"/>
            <p:cNvSpPr/>
            <p:nvPr/>
          </p:nvSpPr>
          <p:spPr>
            <a:xfrm rot="10800000" flipH="1">
              <a:off x="121769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3" name="Google Shape;7473;p57"/>
            <p:cNvSpPr/>
            <p:nvPr/>
          </p:nvSpPr>
          <p:spPr>
            <a:xfrm rot="10800000" flipH="1">
              <a:off x="121769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4" name="Google Shape;7474;p57"/>
            <p:cNvSpPr/>
            <p:nvPr/>
          </p:nvSpPr>
          <p:spPr>
            <a:xfrm>
              <a:off x="121769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5" name="Google Shape;7475;p57"/>
            <p:cNvSpPr/>
            <p:nvPr/>
          </p:nvSpPr>
          <p:spPr>
            <a:xfrm rot="10800000" flipH="1">
              <a:off x="-1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6" name="Google Shape;7476;p57"/>
            <p:cNvSpPr/>
            <p:nvPr/>
          </p:nvSpPr>
          <p:spPr>
            <a:xfrm rot="10800000" flipH="1">
              <a:off x="121769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7" name="Google Shape;7477;p57"/>
            <p:cNvSpPr/>
            <p:nvPr/>
          </p:nvSpPr>
          <p:spPr>
            <a:xfrm>
              <a:off x="121769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8" name="Google Shape;7478;p57"/>
            <p:cNvSpPr/>
            <p:nvPr/>
          </p:nvSpPr>
          <p:spPr>
            <a:xfrm rot="10800000" flipH="1">
              <a:off x="-1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9" name="Google Shape;7479;p57"/>
            <p:cNvSpPr/>
            <p:nvPr/>
          </p:nvSpPr>
          <p:spPr>
            <a:xfrm rot="10800000" flipH="1">
              <a:off x="-1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0" name="Google Shape;7480;p57"/>
            <p:cNvSpPr/>
            <p:nvPr/>
          </p:nvSpPr>
          <p:spPr>
            <a:xfrm>
              <a:off x="-1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1" name="Google Shape;7481;p57"/>
            <p:cNvSpPr/>
            <p:nvPr/>
          </p:nvSpPr>
          <p:spPr>
            <a:xfrm rot="10800000" flipH="1">
              <a:off x="-1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2" name="Google Shape;7482;p57"/>
            <p:cNvSpPr/>
            <p:nvPr/>
          </p:nvSpPr>
          <p:spPr>
            <a:xfrm>
              <a:off x="-1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3" name="Google Shape;7483;p57"/>
            <p:cNvSpPr/>
            <p:nvPr/>
          </p:nvSpPr>
          <p:spPr>
            <a:xfrm rot="10800000" flipH="1">
              <a:off x="243538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4" name="Google Shape;7484;p57"/>
            <p:cNvSpPr/>
            <p:nvPr/>
          </p:nvSpPr>
          <p:spPr>
            <a:xfrm>
              <a:off x="243538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5" name="Google Shape;7485;p57"/>
            <p:cNvSpPr/>
            <p:nvPr/>
          </p:nvSpPr>
          <p:spPr>
            <a:xfrm rot="10800000" flipH="1">
              <a:off x="365308" y="37281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6" name="Google Shape;7486;p57"/>
            <p:cNvSpPr/>
            <p:nvPr/>
          </p:nvSpPr>
          <p:spPr>
            <a:xfrm>
              <a:off x="365308" y="49450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7" name="Google Shape;7487;p57"/>
            <p:cNvSpPr/>
            <p:nvPr/>
          </p:nvSpPr>
          <p:spPr>
            <a:xfrm rot="10800000" flipH="1">
              <a:off x="243538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8" name="Google Shape;7488;p57"/>
            <p:cNvSpPr/>
            <p:nvPr/>
          </p:nvSpPr>
          <p:spPr>
            <a:xfrm>
              <a:off x="243538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9" name="Google Shape;7489;p57"/>
            <p:cNvSpPr/>
            <p:nvPr/>
          </p:nvSpPr>
          <p:spPr>
            <a:xfrm rot="10800000" flipH="1">
              <a:off x="365308" y="12943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0" name="Google Shape;7490;p57"/>
            <p:cNvSpPr/>
            <p:nvPr/>
          </p:nvSpPr>
          <p:spPr>
            <a:xfrm>
              <a:off x="365308" y="25112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1" name="Google Shape;7491;p57"/>
            <p:cNvSpPr/>
            <p:nvPr/>
          </p:nvSpPr>
          <p:spPr>
            <a:xfrm rot="10800000" flipH="1">
              <a:off x="243538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2" name="Google Shape;7492;p57"/>
            <p:cNvSpPr/>
            <p:nvPr/>
          </p:nvSpPr>
          <p:spPr>
            <a:xfrm>
              <a:off x="365308" y="774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3" name="Google Shape;7493;p57"/>
            <p:cNvSpPr/>
            <p:nvPr/>
          </p:nvSpPr>
          <p:spPr>
            <a:xfrm rot="10800000" flipH="1">
              <a:off x="365308" y="1102955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4" name="Google Shape;7494;p57"/>
            <p:cNvSpPr/>
            <p:nvPr/>
          </p:nvSpPr>
          <p:spPr>
            <a:xfrm rot="10800000" flipH="1">
              <a:off x="365308" y="61619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5" name="Google Shape;7495;p57"/>
            <p:cNvSpPr/>
            <p:nvPr/>
          </p:nvSpPr>
          <p:spPr>
            <a:xfrm>
              <a:off x="365308" y="73788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6" name="Google Shape;7496;p57"/>
            <p:cNvSpPr/>
            <p:nvPr/>
          </p:nvSpPr>
          <p:spPr>
            <a:xfrm rot="10800000" flipH="1">
              <a:off x="365308" y="85957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7" name="Google Shape;7497;p57"/>
            <p:cNvSpPr/>
            <p:nvPr/>
          </p:nvSpPr>
          <p:spPr>
            <a:xfrm>
              <a:off x="365308" y="981264"/>
              <a:ext cx="81182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8" name="Google Shape;7498;p57"/>
            <p:cNvSpPr/>
            <p:nvPr/>
          </p:nvSpPr>
          <p:spPr>
            <a:xfrm>
              <a:off x="243538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9" name="Google Shape;7499;p57"/>
            <p:cNvSpPr/>
            <p:nvPr/>
          </p:nvSpPr>
          <p:spPr>
            <a:xfrm>
              <a:off x="243538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0" name="Google Shape;7500;p57"/>
            <p:cNvSpPr/>
            <p:nvPr/>
          </p:nvSpPr>
          <p:spPr>
            <a:xfrm>
              <a:off x="243538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1" name="Google Shape;7501;p57"/>
            <p:cNvSpPr/>
            <p:nvPr/>
          </p:nvSpPr>
          <p:spPr>
            <a:xfrm>
              <a:off x="243538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2" name="Google Shape;7502;p57"/>
            <p:cNvSpPr/>
            <p:nvPr/>
          </p:nvSpPr>
          <p:spPr>
            <a:xfrm>
              <a:off x="243538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3" name="Google Shape;7503;p57"/>
            <p:cNvSpPr/>
            <p:nvPr/>
          </p:nvSpPr>
          <p:spPr>
            <a:xfrm>
              <a:off x="487079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4" name="Google Shape;7504;p57"/>
            <p:cNvSpPr/>
            <p:nvPr/>
          </p:nvSpPr>
          <p:spPr>
            <a:xfrm>
              <a:off x="48707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5" name="Google Shape;7505;p57"/>
            <p:cNvSpPr/>
            <p:nvPr/>
          </p:nvSpPr>
          <p:spPr>
            <a:xfrm>
              <a:off x="487079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6" name="Google Shape;7506;p57"/>
            <p:cNvSpPr/>
            <p:nvPr/>
          </p:nvSpPr>
          <p:spPr>
            <a:xfrm>
              <a:off x="487079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7" name="Google Shape;7507;p57"/>
            <p:cNvSpPr/>
            <p:nvPr/>
          </p:nvSpPr>
          <p:spPr>
            <a:xfrm>
              <a:off x="487079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8" name="Google Shape;7508;p57"/>
            <p:cNvSpPr/>
            <p:nvPr/>
          </p:nvSpPr>
          <p:spPr>
            <a:xfrm>
              <a:off x="48707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9" name="Google Shape;7509;p57"/>
            <p:cNvSpPr/>
            <p:nvPr/>
          </p:nvSpPr>
          <p:spPr>
            <a:xfrm>
              <a:off x="48707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0" name="Google Shape;7510;p57"/>
            <p:cNvSpPr/>
            <p:nvPr/>
          </p:nvSpPr>
          <p:spPr>
            <a:xfrm>
              <a:off x="48707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1" name="Google Shape;7511;p57"/>
            <p:cNvSpPr/>
            <p:nvPr/>
          </p:nvSpPr>
          <p:spPr>
            <a:xfrm>
              <a:off x="487079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2" name="Google Shape;7512;p57"/>
            <p:cNvSpPr/>
            <p:nvPr/>
          </p:nvSpPr>
          <p:spPr>
            <a:xfrm>
              <a:off x="487079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3" name="Google Shape;7513;p57"/>
            <p:cNvSpPr/>
            <p:nvPr/>
          </p:nvSpPr>
          <p:spPr>
            <a:xfrm>
              <a:off x="608848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4" name="Google Shape;7514;p57"/>
            <p:cNvSpPr/>
            <p:nvPr/>
          </p:nvSpPr>
          <p:spPr>
            <a:xfrm>
              <a:off x="608848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5" name="Google Shape;7515;p57"/>
            <p:cNvSpPr/>
            <p:nvPr/>
          </p:nvSpPr>
          <p:spPr>
            <a:xfrm>
              <a:off x="608848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6" name="Google Shape;7516;p57"/>
            <p:cNvSpPr/>
            <p:nvPr/>
          </p:nvSpPr>
          <p:spPr>
            <a:xfrm>
              <a:off x="608848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7" name="Google Shape;7517;p57"/>
            <p:cNvSpPr/>
            <p:nvPr/>
          </p:nvSpPr>
          <p:spPr>
            <a:xfrm>
              <a:off x="608848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8" name="Google Shape;7518;p57"/>
            <p:cNvSpPr/>
            <p:nvPr/>
          </p:nvSpPr>
          <p:spPr>
            <a:xfrm>
              <a:off x="608848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9" name="Google Shape;7519;p57"/>
            <p:cNvSpPr/>
            <p:nvPr/>
          </p:nvSpPr>
          <p:spPr>
            <a:xfrm>
              <a:off x="608848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0" name="Google Shape;7520;p57"/>
            <p:cNvSpPr/>
            <p:nvPr/>
          </p:nvSpPr>
          <p:spPr>
            <a:xfrm>
              <a:off x="608848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1" name="Google Shape;7521;p57"/>
            <p:cNvSpPr/>
            <p:nvPr/>
          </p:nvSpPr>
          <p:spPr>
            <a:xfrm>
              <a:off x="608848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2" name="Google Shape;7522;p57"/>
            <p:cNvSpPr/>
            <p:nvPr/>
          </p:nvSpPr>
          <p:spPr>
            <a:xfrm>
              <a:off x="608848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523" name="Google Shape;7523;p57"/>
            <p:cNvGrpSpPr/>
            <p:nvPr/>
          </p:nvGrpSpPr>
          <p:grpSpPr>
            <a:xfrm>
              <a:off x="729049" y="-1"/>
              <a:ext cx="81183" cy="1176339"/>
              <a:chOff x="-1" y="0"/>
              <a:chExt cx="81182" cy="1176337"/>
            </a:xfrm>
          </p:grpSpPr>
          <p:sp>
            <p:nvSpPr>
              <p:cNvPr id="7524" name="Google Shape;7524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5" name="Google Shape;7525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6" name="Google Shape;7526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7" name="Google Shape;7527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8" name="Google Shape;7528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9" name="Google Shape;7529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0" name="Google Shape;7530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1" name="Google Shape;7531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2" name="Google Shape;7532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3" name="Google Shape;7533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534" name="Google Shape;7534;p57"/>
          <p:cNvGrpSpPr/>
          <p:nvPr/>
        </p:nvGrpSpPr>
        <p:grpSpPr>
          <a:xfrm>
            <a:off x="5432610" y="3114983"/>
            <a:ext cx="811806" cy="1176340"/>
            <a:chOff x="-1" y="-1"/>
            <a:chExt cx="811805" cy="1176339"/>
          </a:xfrm>
        </p:grpSpPr>
        <p:grpSp>
          <p:nvGrpSpPr>
            <p:cNvPr id="7535" name="Google Shape;7535;p57"/>
            <p:cNvGrpSpPr/>
            <p:nvPr/>
          </p:nvGrpSpPr>
          <p:grpSpPr>
            <a:xfrm>
              <a:off x="-1" y="-1"/>
              <a:ext cx="81183" cy="1176339"/>
              <a:chOff x="-1" y="0"/>
              <a:chExt cx="81182" cy="1176337"/>
            </a:xfrm>
          </p:grpSpPr>
          <p:sp>
            <p:nvSpPr>
              <p:cNvPr id="7536" name="Google Shape;7536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7" name="Google Shape;7537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8" name="Google Shape;7538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9" name="Google Shape;7539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0" name="Google Shape;7540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1" name="Google Shape;7541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2" name="Google Shape;7542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3" name="Google Shape;7543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4" name="Google Shape;7544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5" name="Google Shape;7545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546" name="Google Shape;7546;p57"/>
            <p:cNvGrpSpPr/>
            <p:nvPr/>
          </p:nvGrpSpPr>
          <p:grpSpPr>
            <a:xfrm>
              <a:off x="121774" y="-1"/>
              <a:ext cx="81183" cy="1176339"/>
              <a:chOff x="-1" y="0"/>
              <a:chExt cx="81182" cy="1176337"/>
            </a:xfrm>
          </p:grpSpPr>
          <p:sp>
            <p:nvSpPr>
              <p:cNvPr id="7547" name="Google Shape;7547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8" name="Google Shape;7548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9" name="Google Shape;7549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0" name="Google Shape;7550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1" name="Google Shape;7551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2" name="Google Shape;7552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3" name="Google Shape;7553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4" name="Google Shape;7554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5" name="Google Shape;7555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6" name="Google Shape;7556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557" name="Google Shape;7557;p57"/>
            <p:cNvGrpSpPr/>
            <p:nvPr/>
          </p:nvGrpSpPr>
          <p:grpSpPr>
            <a:xfrm>
              <a:off x="243544" y="-1"/>
              <a:ext cx="81183" cy="1176339"/>
              <a:chOff x="-1" y="0"/>
              <a:chExt cx="81182" cy="1176337"/>
            </a:xfrm>
          </p:grpSpPr>
          <p:sp>
            <p:nvSpPr>
              <p:cNvPr id="7558" name="Google Shape;7558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9" name="Google Shape;7559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0" name="Google Shape;7560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1" name="Google Shape;7561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2" name="Google Shape;7562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3" name="Google Shape;7563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4" name="Google Shape;7564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5" name="Google Shape;7565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6" name="Google Shape;7566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7" name="Google Shape;7567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568" name="Google Shape;7568;p57"/>
            <p:cNvGrpSpPr/>
            <p:nvPr/>
          </p:nvGrpSpPr>
          <p:grpSpPr>
            <a:xfrm>
              <a:off x="365313" y="-1"/>
              <a:ext cx="81183" cy="1176339"/>
              <a:chOff x="-1" y="0"/>
              <a:chExt cx="81182" cy="1176337"/>
            </a:xfrm>
          </p:grpSpPr>
          <p:sp>
            <p:nvSpPr>
              <p:cNvPr id="7569" name="Google Shape;7569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70" name="Google Shape;7570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71" name="Google Shape;7571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72" name="Google Shape;7572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73" name="Google Shape;7573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74" name="Google Shape;7574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75" name="Google Shape;7575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76" name="Google Shape;7576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77" name="Google Shape;7577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78" name="Google Shape;7578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579" name="Google Shape;7579;p57"/>
            <p:cNvSpPr/>
            <p:nvPr/>
          </p:nvSpPr>
          <p:spPr>
            <a:xfrm>
              <a:off x="487084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0" name="Google Shape;7580;p57"/>
            <p:cNvSpPr/>
            <p:nvPr/>
          </p:nvSpPr>
          <p:spPr>
            <a:xfrm>
              <a:off x="730623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1" name="Google Shape;7581;p57"/>
            <p:cNvSpPr/>
            <p:nvPr/>
          </p:nvSpPr>
          <p:spPr>
            <a:xfrm>
              <a:off x="730623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2" name="Google Shape;7582;p57"/>
            <p:cNvSpPr/>
            <p:nvPr/>
          </p:nvSpPr>
          <p:spPr>
            <a:xfrm>
              <a:off x="608854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3" name="Google Shape;7583;p57"/>
            <p:cNvSpPr/>
            <p:nvPr/>
          </p:nvSpPr>
          <p:spPr>
            <a:xfrm>
              <a:off x="487084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4" name="Google Shape;7584;p57"/>
            <p:cNvSpPr/>
            <p:nvPr/>
          </p:nvSpPr>
          <p:spPr>
            <a:xfrm>
              <a:off x="608854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5" name="Google Shape;7585;p57"/>
            <p:cNvSpPr/>
            <p:nvPr/>
          </p:nvSpPr>
          <p:spPr>
            <a:xfrm>
              <a:off x="487084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6" name="Google Shape;7586;p57"/>
            <p:cNvSpPr/>
            <p:nvPr/>
          </p:nvSpPr>
          <p:spPr>
            <a:xfrm>
              <a:off x="487084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7" name="Google Shape;7587;p57"/>
            <p:cNvSpPr/>
            <p:nvPr/>
          </p:nvSpPr>
          <p:spPr>
            <a:xfrm>
              <a:off x="730623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8" name="Google Shape;7588;p57"/>
            <p:cNvSpPr/>
            <p:nvPr/>
          </p:nvSpPr>
          <p:spPr>
            <a:xfrm>
              <a:off x="730623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9" name="Google Shape;7589;p57"/>
            <p:cNvSpPr/>
            <p:nvPr/>
          </p:nvSpPr>
          <p:spPr>
            <a:xfrm>
              <a:off x="730623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0" name="Google Shape;7590;p57"/>
            <p:cNvSpPr/>
            <p:nvPr/>
          </p:nvSpPr>
          <p:spPr>
            <a:xfrm>
              <a:off x="730623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1" name="Google Shape;7591;p57"/>
            <p:cNvSpPr/>
            <p:nvPr/>
          </p:nvSpPr>
          <p:spPr>
            <a:xfrm>
              <a:off x="487084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2" name="Google Shape;7592;p57"/>
            <p:cNvSpPr/>
            <p:nvPr/>
          </p:nvSpPr>
          <p:spPr>
            <a:xfrm>
              <a:off x="487084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3" name="Google Shape;7593;p57"/>
            <p:cNvSpPr/>
            <p:nvPr/>
          </p:nvSpPr>
          <p:spPr>
            <a:xfrm>
              <a:off x="487084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4" name="Google Shape;7594;p57"/>
            <p:cNvSpPr/>
            <p:nvPr/>
          </p:nvSpPr>
          <p:spPr>
            <a:xfrm>
              <a:off x="487084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5" name="Google Shape;7595;p57"/>
            <p:cNvSpPr/>
            <p:nvPr/>
          </p:nvSpPr>
          <p:spPr>
            <a:xfrm>
              <a:off x="487084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6" name="Google Shape;7596;p57"/>
            <p:cNvSpPr/>
            <p:nvPr/>
          </p:nvSpPr>
          <p:spPr>
            <a:xfrm>
              <a:off x="608854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7" name="Google Shape;7597;p57"/>
            <p:cNvSpPr/>
            <p:nvPr/>
          </p:nvSpPr>
          <p:spPr>
            <a:xfrm>
              <a:off x="60885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8" name="Google Shape;7598;p57"/>
            <p:cNvSpPr/>
            <p:nvPr/>
          </p:nvSpPr>
          <p:spPr>
            <a:xfrm>
              <a:off x="608854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9" name="Google Shape;7599;p57"/>
            <p:cNvSpPr/>
            <p:nvPr/>
          </p:nvSpPr>
          <p:spPr>
            <a:xfrm>
              <a:off x="730623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0" name="Google Shape;7600;p57"/>
            <p:cNvSpPr/>
            <p:nvPr/>
          </p:nvSpPr>
          <p:spPr>
            <a:xfrm>
              <a:off x="730623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1" name="Google Shape;7601;p57"/>
            <p:cNvSpPr/>
            <p:nvPr/>
          </p:nvSpPr>
          <p:spPr>
            <a:xfrm>
              <a:off x="730623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2" name="Google Shape;7602;p57"/>
            <p:cNvSpPr/>
            <p:nvPr/>
          </p:nvSpPr>
          <p:spPr>
            <a:xfrm>
              <a:off x="730623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3" name="Google Shape;7603;p57"/>
            <p:cNvSpPr/>
            <p:nvPr/>
          </p:nvSpPr>
          <p:spPr>
            <a:xfrm>
              <a:off x="487084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4" name="Google Shape;7604;p57"/>
            <p:cNvSpPr/>
            <p:nvPr/>
          </p:nvSpPr>
          <p:spPr>
            <a:xfrm rot="10800000" flipH="1">
              <a:off x="608854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5" name="Google Shape;7605;p57"/>
            <p:cNvSpPr/>
            <p:nvPr/>
          </p:nvSpPr>
          <p:spPr>
            <a:xfrm rot="10800000" flipH="1">
              <a:off x="608854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6" name="Google Shape;7606;p57"/>
            <p:cNvSpPr/>
            <p:nvPr/>
          </p:nvSpPr>
          <p:spPr>
            <a:xfrm>
              <a:off x="608854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7" name="Google Shape;7607;p57"/>
            <p:cNvSpPr/>
            <p:nvPr/>
          </p:nvSpPr>
          <p:spPr>
            <a:xfrm>
              <a:off x="60885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8" name="Google Shape;7608;p57"/>
            <p:cNvSpPr/>
            <p:nvPr/>
          </p:nvSpPr>
          <p:spPr>
            <a:xfrm rot="10800000" flipH="1">
              <a:off x="608854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09" name="Google Shape;7609;p57"/>
          <p:cNvGrpSpPr/>
          <p:nvPr/>
        </p:nvGrpSpPr>
        <p:grpSpPr>
          <a:xfrm>
            <a:off x="6646373" y="3114983"/>
            <a:ext cx="811800" cy="1176340"/>
            <a:chOff x="-1" y="-1"/>
            <a:chExt cx="811799" cy="1176339"/>
          </a:xfrm>
        </p:grpSpPr>
        <p:sp>
          <p:nvSpPr>
            <p:cNvPr id="7610" name="Google Shape;7610;p57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1" name="Google Shape;7611;p57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2" name="Google Shape;7612;p57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3" name="Google Shape;7613;p57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4" name="Google Shape;7614;p57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5" name="Google Shape;7615;p57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6" name="Google Shape;7616;p57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7" name="Google Shape;7617;p57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8" name="Google Shape;7618;p57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9" name="Google Shape;7619;p57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0" name="Google Shape;7620;p57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1" name="Google Shape;7621;p57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2" name="Google Shape;7622;p57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3" name="Google Shape;7623;p57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4" name="Google Shape;7624;p57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5" name="Google Shape;7625;p57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6" name="Google Shape;7626;p57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7" name="Google Shape;7627;p57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8" name="Google Shape;7628;p57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9" name="Google Shape;7629;p57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0" name="Google Shape;7630;p57"/>
            <p:cNvSpPr/>
            <p:nvPr/>
          </p:nvSpPr>
          <p:spPr>
            <a:xfrm>
              <a:off x="24353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1" name="Google Shape;7631;p57"/>
            <p:cNvSpPr/>
            <p:nvPr/>
          </p:nvSpPr>
          <p:spPr>
            <a:xfrm>
              <a:off x="24353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2" name="Google Shape;7632;p57"/>
            <p:cNvSpPr/>
            <p:nvPr/>
          </p:nvSpPr>
          <p:spPr>
            <a:xfrm>
              <a:off x="24353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3" name="Google Shape;7633;p57"/>
            <p:cNvSpPr/>
            <p:nvPr/>
          </p:nvSpPr>
          <p:spPr>
            <a:xfrm>
              <a:off x="24353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4" name="Google Shape;7634;p57"/>
            <p:cNvSpPr/>
            <p:nvPr/>
          </p:nvSpPr>
          <p:spPr>
            <a:xfrm>
              <a:off x="24353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5" name="Google Shape;7635;p57"/>
            <p:cNvSpPr/>
            <p:nvPr/>
          </p:nvSpPr>
          <p:spPr>
            <a:xfrm>
              <a:off x="24353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6" name="Google Shape;7636;p57"/>
            <p:cNvSpPr/>
            <p:nvPr/>
          </p:nvSpPr>
          <p:spPr>
            <a:xfrm>
              <a:off x="24353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7" name="Google Shape;7637;p57"/>
            <p:cNvSpPr/>
            <p:nvPr/>
          </p:nvSpPr>
          <p:spPr>
            <a:xfrm>
              <a:off x="24353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8" name="Google Shape;7638;p57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9" name="Google Shape;7639;p57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0" name="Google Shape;7640;p57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1" name="Google Shape;7641;p57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2" name="Google Shape;7642;p57"/>
            <p:cNvSpPr/>
            <p:nvPr/>
          </p:nvSpPr>
          <p:spPr>
            <a:xfrm>
              <a:off x="24353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3" name="Google Shape;7643;p57"/>
            <p:cNvSpPr/>
            <p:nvPr/>
          </p:nvSpPr>
          <p:spPr>
            <a:xfrm>
              <a:off x="24353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4" name="Google Shape;7644;p57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5" name="Google Shape;7645;p57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6" name="Google Shape;7646;p57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7" name="Google Shape;7647;p57"/>
            <p:cNvSpPr/>
            <p:nvPr/>
          </p:nvSpPr>
          <p:spPr>
            <a:xfrm>
              <a:off x="48707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8" name="Google Shape;7648;p57"/>
            <p:cNvSpPr/>
            <p:nvPr/>
          </p:nvSpPr>
          <p:spPr>
            <a:xfrm>
              <a:off x="48707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9" name="Google Shape;7649;p57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0" name="Google Shape;7650;p57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1" name="Google Shape;7651;p57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2" name="Google Shape;7652;p57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3" name="Google Shape;7653;p57"/>
            <p:cNvSpPr/>
            <p:nvPr/>
          </p:nvSpPr>
          <p:spPr>
            <a:xfrm rot="10800000" flipH="1">
              <a:off x="48707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4" name="Google Shape;7654;p57"/>
            <p:cNvSpPr/>
            <p:nvPr/>
          </p:nvSpPr>
          <p:spPr>
            <a:xfrm rot="10800000" flipH="1">
              <a:off x="48707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5" name="Google Shape;7655;p57"/>
            <p:cNvSpPr/>
            <p:nvPr/>
          </p:nvSpPr>
          <p:spPr>
            <a:xfrm>
              <a:off x="48707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6" name="Google Shape;7656;p57"/>
            <p:cNvSpPr/>
            <p:nvPr/>
          </p:nvSpPr>
          <p:spPr>
            <a:xfrm rot="10800000" flipH="1">
              <a:off x="48707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7" name="Google Shape;7657;p57"/>
            <p:cNvSpPr/>
            <p:nvPr/>
          </p:nvSpPr>
          <p:spPr>
            <a:xfrm rot="10800000" flipH="1">
              <a:off x="48707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8" name="Google Shape;7658;p57"/>
            <p:cNvSpPr/>
            <p:nvPr/>
          </p:nvSpPr>
          <p:spPr>
            <a:xfrm>
              <a:off x="48707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9" name="Google Shape;7659;p57"/>
            <p:cNvSpPr/>
            <p:nvPr/>
          </p:nvSpPr>
          <p:spPr>
            <a:xfrm rot="10800000" flipH="1">
              <a:off x="36530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0" name="Google Shape;7660;p57"/>
            <p:cNvSpPr/>
            <p:nvPr/>
          </p:nvSpPr>
          <p:spPr>
            <a:xfrm rot="10800000" flipH="1">
              <a:off x="48707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1" name="Google Shape;7661;p57"/>
            <p:cNvSpPr/>
            <p:nvPr/>
          </p:nvSpPr>
          <p:spPr>
            <a:xfrm>
              <a:off x="48707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2" name="Google Shape;7662;p57"/>
            <p:cNvSpPr/>
            <p:nvPr/>
          </p:nvSpPr>
          <p:spPr>
            <a:xfrm rot="10800000" flipH="1">
              <a:off x="36530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3" name="Google Shape;7663;p57"/>
            <p:cNvSpPr/>
            <p:nvPr/>
          </p:nvSpPr>
          <p:spPr>
            <a:xfrm rot="10800000" flipH="1">
              <a:off x="36530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4" name="Google Shape;7664;p57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5" name="Google Shape;7665;p57"/>
            <p:cNvSpPr/>
            <p:nvPr/>
          </p:nvSpPr>
          <p:spPr>
            <a:xfrm rot="10800000" flipH="1">
              <a:off x="36530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6" name="Google Shape;7666;p57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7" name="Google Shape;7667;p57"/>
            <p:cNvSpPr/>
            <p:nvPr/>
          </p:nvSpPr>
          <p:spPr>
            <a:xfrm rot="10800000" flipH="1">
              <a:off x="730617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8" name="Google Shape;7668;p57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9" name="Google Shape;7669;p57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0" name="Google Shape;7670;p57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1" name="Google Shape;7671;p57"/>
            <p:cNvSpPr/>
            <p:nvPr/>
          </p:nvSpPr>
          <p:spPr>
            <a:xfrm rot="10800000" flipH="1">
              <a:off x="730617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2" name="Google Shape;7672;p57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3" name="Google Shape;7673;p57"/>
            <p:cNvSpPr/>
            <p:nvPr/>
          </p:nvSpPr>
          <p:spPr>
            <a:xfrm rot="10800000" flipH="1">
              <a:off x="60884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4" name="Google Shape;7674;p57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5" name="Google Shape;7675;p57"/>
            <p:cNvSpPr/>
            <p:nvPr/>
          </p:nvSpPr>
          <p:spPr>
            <a:xfrm rot="10800000" flipH="1">
              <a:off x="60884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6" name="Google Shape;7676;p57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7" name="Google Shape;7677;p57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8" name="Google Shape;7678;p57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9" name="Google Shape;7679;p57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80" name="Google Shape;7680;p57"/>
          <p:cNvGrpSpPr/>
          <p:nvPr/>
        </p:nvGrpSpPr>
        <p:grpSpPr>
          <a:xfrm>
            <a:off x="7860133" y="3114983"/>
            <a:ext cx="811800" cy="1176340"/>
            <a:chOff x="-1" y="-1"/>
            <a:chExt cx="811799" cy="1176339"/>
          </a:xfrm>
        </p:grpSpPr>
        <p:sp>
          <p:nvSpPr>
            <p:cNvPr id="7681" name="Google Shape;7681;p57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2" name="Google Shape;7682;p57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3" name="Google Shape;7683;p57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4" name="Google Shape;7684;p57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5" name="Google Shape;7685;p57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6" name="Google Shape;7686;p57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7" name="Google Shape;7687;p57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8" name="Google Shape;7688;p57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9" name="Google Shape;7689;p57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0" name="Google Shape;7690;p57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1" name="Google Shape;7691;p57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2" name="Google Shape;7692;p57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3" name="Google Shape;7693;p57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4" name="Google Shape;7694;p57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5" name="Google Shape;7695;p57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6" name="Google Shape;7696;p57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7" name="Google Shape;7697;p57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8" name="Google Shape;7698;p57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9" name="Google Shape;7699;p57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0" name="Google Shape;7700;p57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1" name="Google Shape;7701;p57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2" name="Google Shape;7702;p57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3" name="Google Shape;7703;p57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4" name="Google Shape;7704;p57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5" name="Google Shape;7705;p57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6" name="Google Shape;7706;p57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7" name="Google Shape;7707;p57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8" name="Google Shape;7708;p57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9" name="Google Shape;7709;p57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0" name="Google Shape;7710;p57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1" name="Google Shape;7711;p57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2" name="Google Shape;7712;p57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3" name="Google Shape;7713;p57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4" name="Google Shape;7714;p57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5" name="Google Shape;7715;p57"/>
            <p:cNvSpPr/>
            <p:nvPr/>
          </p:nvSpPr>
          <p:spPr>
            <a:xfrm>
              <a:off x="487078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6" name="Google Shape;7716;p57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7" name="Google Shape;7717;p57"/>
            <p:cNvSpPr/>
            <p:nvPr/>
          </p:nvSpPr>
          <p:spPr>
            <a:xfrm rot="10800000" flipH="1"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8" name="Google Shape;7718;p57"/>
            <p:cNvSpPr/>
            <p:nvPr/>
          </p:nvSpPr>
          <p:spPr>
            <a:xfrm rot="10800000" flipH="1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9" name="Google Shape;7719;p57"/>
            <p:cNvSpPr/>
            <p:nvPr/>
          </p:nvSpPr>
          <p:spPr>
            <a:xfrm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0" name="Google Shape;7720;p57"/>
            <p:cNvSpPr/>
            <p:nvPr/>
          </p:nvSpPr>
          <p:spPr>
            <a:xfrm rot="10800000" flipH="1">
              <a:off x="487078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1" name="Google Shape;7721;p57"/>
            <p:cNvSpPr/>
            <p:nvPr/>
          </p:nvSpPr>
          <p:spPr>
            <a:xfrm rot="10800000" flipH="1">
              <a:off x="487078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2" name="Google Shape;7722;p57"/>
            <p:cNvSpPr/>
            <p:nvPr/>
          </p:nvSpPr>
          <p:spPr>
            <a:xfrm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3" name="Google Shape;7723;p57"/>
            <p:cNvSpPr/>
            <p:nvPr/>
          </p:nvSpPr>
          <p:spPr>
            <a:xfrm rot="10800000" flipH="1">
              <a:off x="36530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4" name="Google Shape;7724;p57"/>
            <p:cNvSpPr/>
            <p:nvPr/>
          </p:nvSpPr>
          <p:spPr>
            <a:xfrm rot="10800000" flipH="1">
              <a:off x="487078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5" name="Google Shape;7725;p57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6" name="Google Shape;7726;p57"/>
            <p:cNvSpPr/>
            <p:nvPr/>
          </p:nvSpPr>
          <p:spPr>
            <a:xfrm rot="10800000" flipH="1">
              <a:off x="36530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7" name="Google Shape;7727;p57"/>
            <p:cNvSpPr/>
            <p:nvPr/>
          </p:nvSpPr>
          <p:spPr>
            <a:xfrm rot="10800000" flipH="1">
              <a:off x="36530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8" name="Google Shape;7728;p57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9" name="Google Shape;7729;p57"/>
            <p:cNvSpPr/>
            <p:nvPr/>
          </p:nvSpPr>
          <p:spPr>
            <a:xfrm rot="10800000" flipH="1">
              <a:off x="36530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0" name="Google Shape;7730;p57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1" name="Google Shape;7731;p57"/>
            <p:cNvSpPr/>
            <p:nvPr/>
          </p:nvSpPr>
          <p:spPr>
            <a:xfrm rot="10800000" flipH="1">
              <a:off x="608847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2" name="Google Shape;7732;p57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3" name="Google Shape;7733;p57"/>
            <p:cNvSpPr/>
            <p:nvPr/>
          </p:nvSpPr>
          <p:spPr>
            <a:xfrm rot="10800000" flipH="1">
              <a:off x="730617" y="36507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4" name="Google Shape;7734;p57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5" name="Google Shape;7735;p57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6" name="Google Shape;7736;p57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7" name="Google Shape;7737;p57"/>
            <p:cNvSpPr/>
            <p:nvPr/>
          </p:nvSpPr>
          <p:spPr>
            <a:xfrm rot="10800000" flipH="1">
              <a:off x="730617" y="12169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8" name="Google Shape;7738;p57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9" name="Google Shape;7739;p57"/>
            <p:cNvSpPr/>
            <p:nvPr/>
          </p:nvSpPr>
          <p:spPr>
            <a:xfrm rot="10800000" flipH="1">
              <a:off x="608847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0" name="Google Shape;7740;p57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1" name="Google Shape;7741;p57"/>
            <p:cNvSpPr/>
            <p:nvPr/>
          </p:nvSpPr>
          <p:spPr>
            <a:xfrm rot="10800000" flipH="1">
              <a:off x="730617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2" name="Google Shape;7742;p57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3" name="Google Shape;7743;p57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4" name="Google Shape;7744;p57"/>
            <p:cNvSpPr/>
            <p:nvPr/>
          </p:nvSpPr>
          <p:spPr>
            <a:xfrm rot="10800000" flipH="1">
              <a:off x="730617" y="85183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5" name="Google Shape;7745;p57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6" name="Google Shape;7746;p57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7" name="Google Shape;7747;p57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8" name="Google Shape;7748;p57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9" name="Google Shape;7749;p57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0" name="Google Shape;7750;p57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51" name="Google Shape;7751;p57"/>
          <p:cNvSpPr/>
          <p:nvPr/>
        </p:nvSpPr>
        <p:spPr>
          <a:xfrm>
            <a:off x="5755987" y="1471843"/>
            <a:ext cx="848718" cy="1350963"/>
          </a:xfrm>
          <a:prstGeom prst="rect">
            <a:avLst/>
          </a:prstGeom>
          <a:noFill/>
          <a:ln w="571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2" name="Google Shape;7752;p57"/>
          <p:cNvSpPr txBox="1"/>
          <p:nvPr/>
        </p:nvSpPr>
        <p:spPr>
          <a:xfrm>
            <a:off x="858775" y="4338082"/>
            <a:ext cx="7632947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[2]                      [3]                    [4]                     [5]                     [6]                    </a:t>
            </a:r>
            <a:r>
              <a:rPr lang="en-US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[7]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753" name="Google Shape;7753;p57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7754" name="Google Shape;7754;p57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755" name="Google Shape;7755;p57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56" name="Google Shape;7756;p57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61" name="Google Shape;7761;p58"/>
          <p:cNvGraphicFramePr/>
          <p:nvPr/>
        </p:nvGraphicFramePr>
        <p:xfrm>
          <a:off x="119807" y="636001"/>
          <a:ext cx="2957350" cy="17601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7762" name="Google Shape;7762;p58"/>
          <p:cNvGraphicFramePr/>
          <p:nvPr/>
        </p:nvGraphicFramePr>
        <p:xfrm>
          <a:off x="138963" y="2939484"/>
          <a:ext cx="2957375" cy="14629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764" name="Google Shape;7764;p58"/>
          <p:cNvSpPr txBox="1">
            <a:spLocks noGrp="1"/>
          </p:cNvSpPr>
          <p:nvPr>
            <p:ph type="sldNum" idx="12"/>
          </p:nvPr>
        </p:nvSpPr>
        <p:spPr>
          <a:xfrm>
            <a:off x="8691275" y="4842025"/>
            <a:ext cx="3003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104</a:t>
            </a:fld>
            <a:endParaRPr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69" name="Google Shape;7769;p96"/>
          <p:cNvGraphicFramePr/>
          <p:nvPr/>
        </p:nvGraphicFramePr>
        <p:xfrm>
          <a:off x="119807" y="636001"/>
          <a:ext cx="2957350" cy="17601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7770" name="Google Shape;7770;p96"/>
          <p:cNvGraphicFramePr/>
          <p:nvPr/>
        </p:nvGraphicFramePr>
        <p:xfrm>
          <a:off x="138963" y="2939484"/>
          <a:ext cx="2957375" cy="14629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771" name="Google Shape;7771;p96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2" name="Google Shape;7772;p96"/>
          <p:cNvSpPr txBox="1"/>
          <p:nvPr/>
        </p:nvSpPr>
        <p:spPr>
          <a:xfrm>
            <a:off x="3267384" y="1488438"/>
            <a:ext cx="2268989" cy="1093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|&gt; 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aggregateWindow(</a:t>
            </a:r>
            <a:b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     every: 60m, </a:t>
            </a:r>
            <a:b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   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4" name="Google Shape;7774;p96"/>
          <p:cNvSpPr txBox="1">
            <a:spLocks noGrp="1"/>
          </p:cNvSpPr>
          <p:nvPr>
            <p:ph type="sldNum" idx="12"/>
          </p:nvPr>
        </p:nvSpPr>
        <p:spPr>
          <a:xfrm>
            <a:off x="8691275" y="4842025"/>
            <a:ext cx="3003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105</a:t>
            </a:fld>
            <a:endParaRPr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79" name="Google Shape;7779;p97"/>
          <p:cNvGraphicFramePr/>
          <p:nvPr/>
        </p:nvGraphicFramePr>
        <p:xfrm>
          <a:off x="119807" y="636001"/>
          <a:ext cx="2957350" cy="17601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7780" name="Google Shape;7780;p97"/>
          <p:cNvGraphicFramePr/>
          <p:nvPr/>
        </p:nvGraphicFramePr>
        <p:xfrm>
          <a:off x="138963" y="2939484"/>
          <a:ext cx="2957375" cy="14629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781" name="Google Shape;7781;p97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2" name="Google Shape;7782;p97"/>
          <p:cNvSpPr/>
          <p:nvPr/>
        </p:nvSpPr>
        <p:spPr>
          <a:xfrm>
            <a:off x="107147" y="914176"/>
            <a:ext cx="2989155" cy="319200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3" name="Google Shape;7783;p97"/>
          <p:cNvSpPr/>
          <p:nvPr/>
        </p:nvSpPr>
        <p:spPr>
          <a:xfrm>
            <a:off x="107146" y="3245924"/>
            <a:ext cx="2989155" cy="305351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4" name="Google Shape;7784;p97"/>
          <p:cNvSpPr txBox="1"/>
          <p:nvPr/>
        </p:nvSpPr>
        <p:spPr>
          <a:xfrm>
            <a:off x="3267384" y="1488438"/>
            <a:ext cx="2268989" cy="1093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|&gt; 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aggregateWindow(</a:t>
            </a:r>
            <a:b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     every: 60m, </a:t>
            </a:r>
            <a:b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   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6" name="Google Shape;7786;p97"/>
          <p:cNvSpPr txBox="1">
            <a:spLocks noGrp="1"/>
          </p:cNvSpPr>
          <p:nvPr>
            <p:ph type="sldNum" idx="12"/>
          </p:nvPr>
        </p:nvSpPr>
        <p:spPr>
          <a:xfrm>
            <a:off x="8725700" y="4842025"/>
            <a:ext cx="265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106</a:t>
            </a:fld>
            <a:endParaRPr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91" name="Google Shape;7791;p98"/>
          <p:cNvGraphicFramePr/>
          <p:nvPr/>
        </p:nvGraphicFramePr>
        <p:xfrm>
          <a:off x="119807" y="636001"/>
          <a:ext cx="2957350" cy="17601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7792" name="Google Shape;7792;p98"/>
          <p:cNvGraphicFramePr/>
          <p:nvPr/>
        </p:nvGraphicFramePr>
        <p:xfrm>
          <a:off x="138963" y="2939484"/>
          <a:ext cx="2957375" cy="14629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793" name="Google Shape;7793;p98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94" name="Google Shape;7794;p98"/>
          <p:cNvSpPr/>
          <p:nvPr/>
        </p:nvSpPr>
        <p:spPr>
          <a:xfrm>
            <a:off x="107147" y="914176"/>
            <a:ext cx="2989155" cy="319200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95" name="Google Shape;7795;p98"/>
          <p:cNvSpPr/>
          <p:nvPr/>
        </p:nvSpPr>
        <p:spPr>
          <a:xfrm>
            <a:off x="107146" y="3245924"/>
            <a:ext cx="2989155" cy="305351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96" name="Google Shape;7796;p98"/>
          <p:cNvSpPr txBox="1"/>
          <p:nvPr/>
        </p:nvSpPr>
        <p:spPr>
          <a:xfrm>
            <a:off x="3267384" y="1488438"/>
            <a:ext cx="2268989" cy="1093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|&gt; 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aggregateWindow(</a:t>
            </a:r>
            <a:b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     every: 60m, </a:t>
            </a:r>
            <a:b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   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98" name="Google Shape;7798;p98"/>
          <p:cNvSpPr txBox="1"/>
          <p:nvPr/>
        </p:nvSpPr>
        <p:spPr>
          <a:xfrm>
            <a:off x="5724939" y="136893"/>
            <a:ext cx="3299254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NOTE: host and _m columns get deleted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7799" name="Google Shape;7799;p98"/>
          <p:cNvGraphicFramePr/>
          <p:nvPr/>
        </p:nvGraphicFramePr>
        <p:xfrm>
          <a:off x="6107898" y="623410"/>
          <a:ext cx="1975000" cy="8800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1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800" name="Google Shape;7800;p98"/>
          <p:cNvGraphicFramePr/>
          <p:nvPr/>
        </p:nvGraphicFramePr>
        <p:xfrm>
          <a:off x="6107896" y="2695583"/>
          <a:ext cx="2001300" cy="8800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801" name="Google Shape;7801;p98"/>
          <p:cNvSpPr/>
          <p:nvPr/>
        </p:nvSpPr>
        <p:spPr>
          <a:xfrm>
            <a:off x="6107896" y="623410"/>
            <a:ext cx="1974980" cy="880546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2" name="Google Shape;7802;p98"/>
          <p:cNvSpPr/>
          <p:nvPr/>
        </p:nvSpPr>
        <p:spPr>
          <a:xfrm>
            <a:off x="6083782" y="2691775"/>
            <a:ext cx="2025401" cy="880546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3" name="Google Shape;7803;p98"/>
          <p:cNvSpPr txBox="1">
            <a:spLocks noGrp="1"/>
          </p:cNvSpPr>
          <p:nvPr>
            <p:ph type="sldNum" idx="12"/>
          </p:nvPr>
        </p:nvSpPr>
        <p:spPr>
          <a:xfrm>
            <a:off x="8711925" y="4842025"/>
            <a:ext cx="2796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107</a:t>
            </a:fld>
            <a:endParaRPr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808" name="Google Shape;7808;p59"/>
          <p:cNvGraphicFramePr/>
          <p:nvPr/>
        </p:nvGraphicFramePr>
        <p:xfrm>
          <a:off x="6107898" y="623410"/>
          <a:ext cx="1975000" cy="8800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1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809" name="Google Shape;7809;p59"/>
          <p:cNvGraphicFramePr/>
          <p:nvPr/>
        </p:nvGraphicFramePr>
        <p:xfrm>
          <a:off x="6107896" y="2695583"/>
          <a:ext cx="2001300" cy="8800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810" name="Google Shape;7810;p59"/>
          <p:cNvGraphicFramePr/>
          <p:nvPr/>
        </p:nvGraphicFramePr>
        <p:xfrm>
          <a:off x="119807" y="636001"/>
          <a:ext cx="2957350" cy="17601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 dirty="0"/>
                        <a:t>11:30</a:t>
                      </a:r>
                      <a:endParaRPr sz="1400" u="none" strike="noStrike" cap="none" dirty="0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 dirty="0" err="1"/>
                        <a:t>GroupKey</a:t>
                      </a:r>
                      <a:r>
                        <a:rPr lang="en-US" sz="1100" u="none" strike="noStrike" cap="none" dirty="0"/>
                        <a:t>[humidity]</a:t>
                      </a:r>
                      <a:endParaRPr sz="1400" u="none" strike="noStrike" cap="none" dirty="0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7811" name="Google Shape;7811;p59"/>
          <p:cNvGraphicFramePr/>
          <p:nvPr/>
        </p:nvGraphicFramePr>
        <p:xfrm>
          <a:off x="138963" y="2939484"/>
          <a:ext cx="2957375" cy="14629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 dirty="0" err="1"/>
                        <a:t>GroupKey</a:t>
                      </a:r>
                      <a:r>
                        <a:rPr lang="en-US" sz="1100" u="none" strike="noStrike" cap="none" dirty="0"/>
                        <a:t>[temp]</a:t>
                      </a:r>
                      <a:endParaRPr sz="1400" u="none" strike="noStrike" cap="none" dirty="0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812" name="Google Shape;7812;p59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4" name="Google Shape;7814;p59"/>
          <p:cNvSpPr/>
          <p:nvPr/>
        </p:nvSpPr>
        <p:spPr>
          <a:xfrm>
            <a:off x="107146" y="1201479"/>
            <a:ext cx="2970001" cy="886114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6" name="Google Shape;7816;p59"/>
          <p:cNvSpPr/>
          <p:nvPr/>
        </p:nvSpPr>
        <p:spPr>
          <a:xfrm>
            <a:off x="107146" y="3531763"/>
            <a:ext cx="2969999" cy="596738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7" name="Google Shape;7817;p59"/>
          <p:cNvSpPr txBox="1"/>
          <p:nvPr/>
        </p:nvSpPr>
        <p:spPr>
          <a:xfrm>
            <a:off x="3267384" y="1488438"/>
            <a:ext cx="2268989" cy="1093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|&gt; </a:t>
            </a:r>
            <a:r>
              <a:rPr lang="en-US" sz="1400" b="0" i="0" u="none" strike="noStrike" cap="none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aggregate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Window(</a:t>
            </a:r>
            <a:b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     every: 60m,</a:t>
            </a: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b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    </a:t>
            </a:r>
            <a:r>
              <a:rPr lang="en-US" sz="1400" b="0" i="0" u="none" strike="noStrike" cap="none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0" name="Google Shape;7820;p59"/>
          <p:cNvSpPr txBox="1">
            <a:spLocks noGrp="1"/>
          </p:cNvSpPr>
          <p:nvPr>
            <p:ph type="sldNum" idx="12"/>
          </p:nvPr>
        </p:nvSpPr>
        <p:spPr>
          <a:xfrm>
            <a:off x="8553575" y="4842025"/>
            <a:ext cx="4380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108</a:t>
            </a:fld>
            <a:endParaRPr/>
          </a:p>
        </p:txBody>
      </p:sp>
      <p:sp>
        <p:nvSpPr>
          <p:cNvPr id="15" name="Google Shape;7798;p98">
            <a:extLst>
              <a:ext uri="{FF2B5EF4-FFF2-40B4-BE49-F238E27FC236}">
                <a16:creationId xmlns:a16="http://schemas.microsoft.com/office/drawing/2014/main" id="{EFE7E457-B2BF-6F49-A79C-6E858D333717}"/>
              </a:ext>
            </a:extLst>
          </p:cNvPr>
          <p:cNvSpPr txBox="1"/>
          <p:nvPr/>
        </p:nvSpPr>
        <p:spPr>
          <a:xfrm>
            <a:off x="5724939" y="136893"/>
            <a:ext cx="3299254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NOTE: host and _m columns get deleted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825" name="Google Shape;7825;p99"/>
          <p:cNvGraphicFramePr/>
          <p:nvPr/>
        </p:nvGraphicFramePr>
        <p:xfrm>
          <a:off x="6107898" y="623410"/>
          <a:ext cx="1975000" cy="8800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1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826" name="Google Shape;7826;p99"/>
          <p:cNvGraphicFramePr/>
          <p:nvPr/>
        </p:nvGraphicFramePr>
        <p:xfrm>
          <a:off x="6107896" y="2695583"/>
          <a:ext cx="2001300" cy="8800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827" name="Google Shape;7827;p99"/>
          <p:cNvGraphicFramePr/>
          <p:nvPr/>
        </p:nvGraphicFramePr>
        <p:xfrm>
          <a:off x="119807" y="636001"/>
          <a:ext cx="2957350" cy="17601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7828" name="Google Shape;7828;p99"/>
          <p:cNvGraphicFramePr/>
          <p:nvPr/>
        </p:nvGraphicFramePr>
        <p:xfrm>
          <a:off x="138963" y="2939484"/>
          <a:ext cx="2957375" cy="14629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829" name="Google Shape;7829;p99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830" name="Google Shape;7830;p99"/>
          <p:cNvGrpSpPr/>
          <p:nvPr/>
        </p:nvGrpSpPr>
        <p:grpSpPr>
          <a:xfrm>
            <a:off x="107146" y="1201479"/>
            <a:ext cx="2970001" cy="886114"/>
            <a:chOff x="-1" y="0"/>
            <a:chExt cx="2969999" cy="886112"/>
          </a:xfrm>
        </p:grpSpPr>
        <p:sp>
          <p:nvSpPr>
            <p:cNvPr id="7831" name="Google Shape;7831;p99"/>
            <p:cNvSpPr/>
            <p:nvPr/>
          </p:nvSpPr>
          <p:spPr>
            <a:xfrm>
              <a:off x="-1" y="0"/>
              <a:ext cx="2969999" cy="886112"/>
            </a:xfrm>
            <a:prstGeom prst="rect">
              <a:avLst/>
            </a:prstGeom>
            <a:noFill/>
            <a:ln w="57150" cap="flat" cmpd="sng">
              <a:solidFill>
                <a:srgbClr val="7030A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2" name="Google Shape;7832;p99"/>
            <p:cNvSpPr txBox="1"/>
            <p:nvPr/>
          </p:nvSpPr>
          <p:spPr>
            <a:xfrm>
              <a:off x="64574" y="308364"/>
              <a:ext cx="134100" cy="269384"/>
            </a:xfrm>
            <a:prstGeom prst="rect">
              <a:avLst/>
            </a:prstGeom>
            <a:noFill/>
            <a:ln w="12700" cap="flat" cmpd="sng">
              <a:solidFill>
                <a:srgbClr val="7030A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000" tIns="36000" rIns="36000" bIns="360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33" name="Google Shape;7833;p99"/>
          <p:cNvSpPr/>
          <p:nvPr/>
        </p:nvSpPr>
        <p:spPr>
          <a:xfrm>
            <a:off x="107146" y="3531763"/>
            <a:ext cx="2969999" cy="596738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34" name="Google Shape;7834;p99"/>
          <p:cNvSpPr txBox="1"/>
          <p:nvPr/>
        </p:nvSpPr>
        <p:spPr>
          <a:xfrm>
            <a:off x="3267384" y="1488438"/>
            <a:ext cx="2268989" cy="1093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|&gt; </a:t>
            </a:r>
            <a:r>
              <a:rPr lang="en-US" sz="1400" b="0" i="0" u="none" strike="noStrike" cap="none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aggregate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Window(</a:t>
            </a:r>
            <a:b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     every: 60m,</a:t>
            </a: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b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    </a:t>
            </a:r>
            <a:r>
              <a:rPr lang="en-US" sz="1400" b="0" i="0" u="none" strike="noStrike" cap="none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37" name="Google Shape;7837;p99"/>
          <p:cNvSpPr txBox="1">
            <a:spLocks noGrp="1"/>
          </p:cNvSpPr>
          <p:nvPr>
            <p:ph type="sldNum" idx="12"/>
          </p:nvPr>
        </p:nvSpPr>
        <p:spPr>
          <a:xfrm>
            <a:off x="8746350" y="4859474"/>
            <a:ext cx="2451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109</a:t>
            </a:fld>
            <a:endParaRPr/>
          </a:p>
        </p:txBody>
      </p:sp>
      <p:graphicFrame>
        <p:nvGraphicFramePr>
          <p:cNvPr id="7838" name="Google Shape;7838;p99"/>
          <p:cNvGraphicFramePr/>
          <p:nvPr/>
        </p:nvGraphicFramePr>
        <p:xfrm>
          <a:off x="6104125" y="623410"/>
          <a:ext cx="1975000" cy="11772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1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839" name="Google Shape;7839;p99"/>
          <p:cNvGraphicFramePr/>
          <p:nvPr/>
        </p:nvGraphicFramePr>
        <p:xfrm>
          <a:off x="6104123" y="2695583"/>
          <a:ext cx="2001300" cy="11772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840" name="Google Shape;7840;p99"/>
          <p:cNvSpPr/>
          <p:nvPr/>
        </p:nvSpPr>
        <p:spPr>
          <a:xfrm>
            <a:off x="6100352" y="1225768"/>
            <a:ext cx="2005056" cy="286031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41" name="Google Shape;7841;p99"/>
          <p:cNvSpPr/>
          <p:nvPr/>
        </p:nvSpPr>
        <p:spPr>
          <a:xfrm>
            <a:off x="6107898" y="3258367"/>
            <a:ext cx="1997511" cy="346579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7798;p98">
            <a:extLst>
              <a:ext uri="{FF2B5EF4-FFF2-40B4-BE49-F238E27FC236}">
                <a16:creationId xmlns:a16="http://schemas.microsoft.com/office/drawing/2014/main" id="{32847304-D680-2A40-844A-B4912EA76169}"/>
              </a:ext>
            </a:extLst>
          </p:cNvPr>
          <p:cNvSpPr txBox="1"/>
          <p:nvPr/>
        </p:nvSpPr>
        <p:spPr>
          <a:xfrm>
            <a:off x="5724939" y="136893"/>
            <a:ext cx="3299254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NOTE: host and _m columns get deleted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What is Flux? (cont.)</a:t>
            </a:r>
            <a:endParaRPr/>
          </a:p>
        </p:txBody>
      </p:sp>
      <p:sp>
        <p:nvSpPr>
          <p:cNvPr id="116" name="Google Shape;116;p1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</a:t>
            </a:fld>
            <a:endParaRPr/>
          </a:p>
        </p:txBody>
      </p:sp>
      <p:sp>
        <p:nvSpPr>
          <p:cNvPr id="117" name="Google Shape;117;p10"/>
          <p:cNvSpPr txBox="1">
            <a:spLocks noGrp="1"/>
          </p:cNvSpPr>
          <p:nvPr>
            <p:ph type="body" idx="4294967295"/>
          </p:nvPr>
        </p:nvSpPr>
        <p:spPr>
          <a:xfrm>
            <a:off x="462970" y="1240106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953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Open Source (MIT)</a:t>
            </a:r>
            <a:endParaRPr/>
          </a:p>
          <a:p>
            <a:pPr marL="4953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Data-first mentality 	</a:t>
            </a:r>
            <a:endParaRPr/>
          </a:p>
          <a:p>
            <a:pPr marL="4953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Streaming Data</a:t>
            </a:r>
            <a:endParaRPr/>
          </a:p>
          <a:p>
            <a:pPr marL="4953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Planner-optimized</a:t>
            </a:r>
            <a:endParaRPr/>
          </a:p>
          <a:p>
            <a:pPr marL="4953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Compatible with multiple sources and sinks</a:t>
            </a:r>
            <a:endParaRPr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6" name="Google Shape;7846;p6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Typical use case: downsampling data</a:t>
            </a:r>
            <a:endParaRPr/>
          </a:p>
        </p:txBody>
      </p:sp>
      <p:sp>
        <p:nvSpPr>
          <p:cNvPr id="7847" name="Google Shape;7847;p60"/>
          <p:cNvSpPr txBox="1">
            <a:spLocks noGrp="1"/>
          </p:cNvSpPr>
          <p:nvPr>
            <p:ph type="sldNum" idx="12"/>
          </p:nvPr>
        </p:nvSpPr>
        <p:spPr>
          <a:xfrm>
            <a:off x="8725700" y="4859474"/>
            <a:ext cx="265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110</a:t>
            </a:fld>
            <a:endParaRPr/>
          </a:p>
        </p:txBody>
      </p:sp>
      <p:pic>
        <p:nvPicPr>
          <p:cNvPr id="7848" name="Google Shape;7848;p60" descr="Picture 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6533" y="1244338"/>
            <a:ext cx="7074945" cy="1482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49" name="Google Shape;7849;p60" descr="Picture 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36533" y="3197066"/>
            <a:ext cx="7100189" cy="1487926"/>
          </a:xfrm>
          <a:prstGeom prst="rect">
            <a:avLst/>
          </a:prstGeom>
          <a:noFill/>
          <a:ln>
            <a:noFill/>
          </a:ln>
        </p:spPr>
      </p:pic>
      <p:sp>
        <p:nvSpPr>
          <p:cNvPr id="7850" name="Google Shape;7850;p60"/>
          <p:cNvSpPr/>
          <p:nvPr/>
        </p:nvSpPr>
        <p:spPr>
          <a:xfrm>
            <a:off x="1412964" y="2606627"/>
            <a:ext cx="681642" cy="7757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2110"/>
                </a:moveTo>
                <a:lnTo>
                  <a:pt x="5400" y="12110"/>
                </a:lnTo>
                <a:lnTo>
                  <a:pt x="5400" y="0"/>
                </a:lnTo>
                <a:lnTo>
                  <a:pt x="16200" y="0"/>
                </a:lnTo>
                <a:lnTo>
                  <a:pt x="16200" y="12110"/>
                </a:lnTo>
                <a:lnTo>
                  <a:pt x="21600" y="12110"/>
                </a:lnTo>
                <a:lnTo>
                  <a:pt x="10800" y="21600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51" name="Google Shape;7851;p60"/>
          <p:cNvSpPr txBox="1"/>
          <p:nvPr/>
        </p:nvSpPr>
        <p:spPr>
          <a:xfrm>
            <a:off x="2140333" y="2808130"/>
            <a:ext cx="525673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rPr>
              <a:t>aggregateWindow</a:t>
            </a:r>
            <a:r>
              <a:rPr lang="en-US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(every: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m, fn: mean)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56" name="Google Shape;7856;p61" descr="Picture 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6533" y="3185400"/>
            <a:ext cx="7074945" cy="1450100"/>
          </a:xfrm>
          <a:prstGeom prst="rect">
            <a:avLst/>
          </a:prstGeom>
          <a:noFill/>
          <a:ln>
            <a:noFill/>
          </a:ln>
        </p:spPr>
      </p:pic>
      <p:sp>
        <p:nvSpPr>
          <p:cNvPr id="7857" name="Google Shape;7857;p6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Typical use case: downsampling data (cont.)</a:t>
            </a:r>
            <a:endParaRPr/>
          </a:p>
        </p:txBody>
      </p:sp>
      <p:sp>
        <p:nvSpPr>
          <p:cNvPr id="7858" name="Google Shape;7858;p6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111</a:t>
            </a:fld>
            <a:endParaRPr/>
          </a:p>
        </p:txBody>
      </p:sp>
      <p:pic>
        <p:nvPicPr>
          <p:cNvPr id="7859" name="Google Shape;7859;p61" descr="Picture 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36533" y="1244338"/>
            <a:ext cx="7074945" cy="1482635"/>
          </a:xfrm>
          <a:prstGeom prst="rect">
            <a:avLst/>
          </a:prstGeom>
          <a:noFill/>
          <a:ln>
            <a:noFill/>
          </a:ln>
        </p:spPr>
      </p:pic>
      <p:sp>
        <p:nvSpPr>
          <p:cNvPr id="7860" name="Google Shape;7860;p61"/>
          <p:cNvSpPr/>
          <p:nvPr/>
        </p:nvSpPr>
        <p:spPr>
          <a:xfrm>
            <a:off x="1412964" y="2606627"/>
            <a:ext cx="681650" cy="7757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2110"/>
                </a:moveTo>
                <a:lnTo>
                  <a:pt x="5400" y="12110"/>
                </a:lnTo>
                <a:lnTo>
                  <a:pt x="5400" y="0"/>
                </a:lnTo>
                <a:lnTo>
                  <a:pt x="16200" y="0"/>
                </a:lnTo>
                <a:lnTo>
                  <a:pt x="16200" y="12110"/>
                </a:lnTo>
                <a:lnTo>
                  <a:pt x="21600" y="12110"/>
                </a:lnTo>
                <a:lnTo>
                  <a:pt x="10800" y="21600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61" name="Google Shape;7861;p61"/>
          <p:cNvSpPr txBox="1"/>
          <p:nvPr/>
        </p:nvSpPr>
        <p:spPr>
          <a:xfrm>
            <a:off x="2140333" y="2808130"/>
            <a:ext cx="525673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rPr>
              <a:t>aggregateWindow</a:t>
            </a:r>
            <a:r>
              <a:rPr lang="en-US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(every: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US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m, fn: mean)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6" name="Google Shape;7866;p6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get dirty!</a:t>
            </a:r>
            <a:endParaRPr/>
          </a:p>
        </p:txBody>
      </p:sp>
      <p:sp>
        <p:nvSpPr>
          <p:cNvPr id="7867" name="Google Shape;7867;p6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112</a:t>
            </a:fld>
            <a:endParaRPr/>
          </a:p>
        </p:txBody>
      </p:sp>
      <p:pic>
        <p:nvPicPr>
          <p:cNvPr id="7868" name="Google Shape;7868;p62" descr="Picture 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9048" y="1232017"/>
            <a:ext cx="8676000" cy="34808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69" name="Google Shape;7869;p62"/>
          <p:cNvGrpSpPr/>
          <p:nvPr/>
        </p:nvGrpSpPr>
        <p:grpSpPr>
          <a:xfrm>
            <a:off x="8001179" y="3798444"/>
            <a:ext cx="914401" cy="914401"/>
            <a:chOff x="0" y="0"/>
            <a:chExt cx="914400" cy="914400"/>
          </a:xfrm>
        </p:grpSpPr>
        <p:sp>
          <p:nvSpPr>
            <p:cNvPr id="7870" name="Google Shape;7870;p62"/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rgbClr val="20202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1" name="Google Shape;7871;p62"/>
            <p:cNvSpPr txBox="1"/>
            <p:nvPr/>
          </p:nvSpPr>
          <p:spPr>
            <a:xfrm>
              <a:off x="45719" y="28997"/>
              <a:ext cx="822962" cy="8564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5400"/>
                <a:buFont typeface="Arial"/>
                <a:buNone/>
              </a:pPr>
              <a:r>
                <a:rPr lang="en-US" sz="5400" b="0" i="0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6" name="Google Shape;7876;p6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Continuous Linear Pizza Oven</a:t>
            </a:r>
            <a:endParaRPr/>
          </a:p>
        </p:txBody>
      </p:sp>
      <p:sp>
        <p:nvSpPr>
          <p:cNvPr id="7877" name="Google Shape;7877;p63"/>
          <p:cNvSpPr txBox="1">
            <a:spLocks noGrp="1"/>
          </p:cNvSpPr>
          <p:nvPr>
            <p:ph type="body" idx="4294967295"/>
          </p:nvPr>
        </p:nvSpPr>
        <p:spPr>
          <a:xfrm>
            <a:off x="467513" y="1244600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Learning goals</a:t>
            </a:r>
            <a:r>
              <a:rPr lang="en-US" b="0"/>
              <a:t>: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>
                <a:solidFill>
                  <a:srgbClr val="00B0F0"/>
                </a:solidFill>
              </a:rPr>
              <a:t>aggregate</a:t>
            </a:r>
            <a:r>
              <a:rPr lang="en-US">
                <a:solidFill>
                  <a:srgbClr val="7030A0"/>
                </a:solidFill>
              </a:rPr>
              <a:t>Window</a:t>
            </a:r>
            <a:endParaRPr>
              <a:solidFill>
                <a:srgbClr val="7030A0"/>
              </a:solidFill>
            </a:endParaRPr>
          </a:p>
        </p:txBody>
      </p:sp>
      <p:pic>
        <p:nvPicPr>
          <p:cNvPr id="7878" name="Google Shape;7878;p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7938" y="-116800"/>
            <a:ext cx="74913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3" name="Google Shape;7883;p6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Task</a:t>
            </a:r>
            <a:endParaRPr/>
          </a:p>
        </p:txBody>
      </p:sp>
      <p:sp>
        <p:nvSpPr>
          <p:cNvPr id="7884" name="Google Shape;7884;p64"/>
          <p:cNvSpPr txBox="1">
            <a:spLocks noGrp="1"/>
          </p:cNvSpPr>
          <p:nvPr>
            <p:ph type="sldNum" idx="12"/>
          </p:nvPr>
        </p:nvSpPr>
        <p:spPr>
          <a:xfrm>
            <a:off x="8622425" y="4859474"/>
            <a:ext cx="3693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114</a:t>
            </a:fld>
            <a:endParaRPr/>
          </a:p>
        </p:txBody>
      </p:sp>
      <p:sp>
        <p:nvSpPr>
          <p:cNvPr id="7885" name="Google Shape;7885;p64"/>
          <p:cNvSpPr txBox="1">
            <a:spLocks noGrp="1"/>
          </p:cNvSpPr>
          <p:nvPr>
            <p:ph type="body" idx="4294967295"/>
          </p:nvPr>
        </p:nvSpPr>
        <p:spPr>
          <a:xfrm>
            <a:off x="504275" y="1244600"/>
            <a:ext cx="8208900" cy="16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Extract the moving average of the temperatures observed in the cooking base area over a window of 2 minutes 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Extract the moving average of the temperatures observed by S2 over a window of 3 minutes</a:t>
            </a:r>
            <a:endParaRPr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0" name="Google Shape;7890;gd82f6e44ba_0_5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7891" name="Google Shape;7891;gd82f6e44ba_0_51"/>
          <p:cNvSpPr txBox="1">
            <a:spLocks noGrp="1"/>
          </p:cNvSpPr>
          <p:nvPr>
            <p:ph type="sldNum" idx="12"/>
          </p:nvPr>
        </p:nvSpPr>
        <p:spPr>
          <a:xfrm>
            <a:off x="8574235" y="4838825"/>
            <a:ext cx="4173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115</a:t>
            </a:fld>
            <a:endParaRPr/>
          </a:p>
        </p:txBody>
      </p:sp>
      <p:pic>
        <p:nvPicPr>
          <p:cNvPr id="7892" name="Google Shape;7892;gd82f6e44ba_0_51" descr="Picture 4"/>
          <p:cNvPicPr preferRelativeResize="0"/>
          <p:nvPr/>
        </p:nvPicPr>
        <p:blipFill rotWithShape="1">
          <a:blip r:embed="rId3">
            <a:alphaModFix/>
          </a:blip>
          <a:srcRect t="21543" b="14358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7" name="Google Shape;7897;p6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898" name="Google Shape;7898;p65"/>
          <p:cNvSpPr txBox="1">
            <a:spLocks noGrp="1"/>
          </p:cNvSpPr>
          <p:nvPr>
            <p:ph type="sldNum" idx="12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116</a:t>
            </a:fld>
            <a:endParaRPr/>
          </a:p>
        </p:txBody>
      </p:sp>
      <p:sp>
        <p:nvSpPr>
          <p:cNvPr id="7899" name="Google Shape;7899;p65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?</a:t>
            </a:r>
            <a:endParaRPr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7" name="Google Shape;7897;p6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898" name="Google Shape;7898;p65"/>
          <p:cNvSpPr txBox="1">
            <a:spLocks noGrp="1"/>
          </p:cNvSpPr>
          <p:nvPr>
            <p:ph type="sldNum" idx="12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117</a:t>
            </a:fld>
            <a:endParaRPr/>
          </a:p>
        </p:txBody>
      </p:sp>
      <p:sp>
        <p:nvSpPr>
          <p:cNvPr id="7899" name="Google Shape;7899;p65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you can omit the range clause – </a:t>
            </a:r>
            <a:r>
              <a:rPr lang="en-US" sz="1800" b="1" dirty="0">
                <a:solidFill>
                  <a:srgbClr val="00B050"/>
                </a:solidFill>
              </a:rPr>
              <a:t>F</a:t>
            </a:r>
            <a:endParaRPr b="1" dirty="0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filtering can change the number of tables in the result – ?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shaping always changes the number of tables in the result – ?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processing can change the number of tables in the result – ?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 err="1"/>
              <a:t>aggregateWindow</a:t>
            </a:r>
            <a:r>
              <a:rPr lang="en-US" sz="1800" dirty="0"/>
              <a:t> function is just a process step – ?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 err="1"/>
              <a:t>aggregateWindow</a:t>
            </a:r>
            <a:r>
              <a:rPr lang="en-US" sz="1800" dirty="0"/>
              <a:t> function eases the </a:t>
            </a:r>
            <a:r>
              <a:rPr lang="en-US" sz="1800" dirty="0" err="1"/>
              <a:t>downsampling</a:t>
            </a:r>
            <a:r>
              <a:rPr lang="en-US" sz="1800" dirty="0"/>
              <a:t> task – ?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the parameter </a:t>
            </a:r>
            <a:r>
              <a:rPr lang="en-US" sz="1800" dirty="0" err="1"/>
              <a:t>createEmpty</a:t>
            </a:r>
            <a:r>
              <a:rPr lang="en-US" sz="1800" dirty="0"/>
              <a:t> of the </a:t>
            </a:r>
            <a:r>
              <a:rPr lang="en-US" sz="1800" dirty="0" err="1"/>
              <a:t>aggregateWindow</a:t>
            </a:r>
            <a:r>
              <a:rPr lang="en-US" sz="1800" dirty="0"/>
              <a:t> function can change the number of tables in the result – 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30798757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7" name="Google Shape;7897;p6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898" name="Google Shape;7898;p65"/>
          <p:cNvSpPr txBox="1">
            <a:spLocks noGrp="1"/>
          </p:cNvSpPr>
          <p:nvPr>
            <p:ph type="sldNum" idx="12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118</a:t>
            </a:fld>
            <a:endParaRPr/>
          </a:p>
        </p:txBody>
      </p:sp>
      <p:sp>
        <p:nvSpPr>
          <p:cNvPr id="7899" name="Google Shape;7899;p65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you can omit the range clause – </a:t>
            </a:r>
            <a:r>
              <a:rPr lang="en-US" sz="1800" b="1" dirty="0">
                <a:solidFill>
                  <a:srgbClr val="00B050"/>
                </a:solidFill>
              </a:rPr>
              <a:t>F</a:t>
            </a:r>
            <a:endParaRPr b="1" dirty="0">
              <a:solidFill>
                <a:srgbClr val="00B050"/>
              </a:solidFill>
            </a:endParaRPr>
          </a:p>
          <a:p>
            <a:pPr lvl="1" indent="-342900">
              <a:spcBef>
                <a:spcPts val="400"/>
              </a:spcBef>
              <a:buSzPts val="1800"/>
              <a:buFont typeface="Helvetica Neue"/>
              <a:buChar char="–"/>
            </a:pPr>
            <a:r>
              <a:rPr lang="en-US" sz="1800" dirty="0"/>
              <a:t>filtering can change the number of tables in the result – </a:t>
            </a:r>
            <a:r>
              <a:rPr lang="en-US" sz="1800" b="1" dirty="0">
                <a:solidFill>
                  <a:srgbClr val="00B050"/>
                </a:solidFill>
              </a:rPr>
              <a:t>T (empty tables)</a:t>
            </a:r>
            <a:endParaRPr b="1" dirty="0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shaping always changes the number of tables in the result – ?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processing can change the number of tables in the result – ?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 err="1"/>
              <a:t>aggregateWindow</a:t>
            </a:r>
            <a:r>
              <a:rPr lang="en-US" sz="1800" dirty="0"/>
              <a:t> function is just a process step – ?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 err="1"/>
              <a:t>aggregateWindow</a:t>
            </a:r>
            <a:r>
              <a:rPr lang="en-US" sz="1800" dirty="0"/>
              <a:t> function eases the </a:t>
            </a:r>
            <a:r>
              <a:rPr lang="en-US" sz="1800" dirty="0" err="1"/>
              <a:t>downsampling</a:t>
            </a:r>
            <a:r>
              <a:rPr lang="en-US" sz="1800" dirty="0"/>
              <a:t> task – ?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the parameter </a:t>
            </a:r>
            <a:r>
              <a:rPr lang="en-US" sz="1800" dirty="0" err="1"/>
              <a:t>createEmpty</a:t>
            </a:r>
            <a:r>
              <a:rPr lang="en-US" sz="1800" dirty="0"/>
              <a:t> of the </a:t>
            </a:r>
            <a:r>
              <a:rPr lang="en-US" sz="1800" dirty="0" err="1"/>
              <a:t>aggregateWindow</a:t>
            </a:r>
            <a:r>
              <a:rPr lang="en-US" sz="1800" dirty="0"/>
              <a:t> function can change the number of tables in the result – 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4428383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7" name="Google Shape;7897;p6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898" name="Google Shape;7898;p65"/>
          <p:cNvSpPr txBox="1">
            <a:spLocks noGrp="1"/>
          </p:cNvSpPr>
          <p:nvPr>
            <p:ph type="sldNum" idx="12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119</a:t>
            </a:fld>
            <a:endParaRPr/>
          </a:p>
        </p:txBody>
      </p:sp>
      <p:sp>
        <p:nvSpPr>
          <p:cNvPr id="7899" name="Google Shape;7899;p65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you can omit the range clause – </a:t>
            </a:r>
            <a:r>
              <a:rPr lang="en-US" sz="1800" b="1" dirty="0">
                <a:solidFill>
                  <a:srgbClr val="00B050"/>
                </a:solidFill>
              </a:rPr>
              <a:t>F</a:t>
            </a:r>
            <a:endParaRPr b="1" dirty="0">
              <a:solidFill>
                <a:srgbClr val="00B050"/>
              </a:solidFill>
            </a:endParaRPr>
          </a:p>
          <a:p>
            <a:pPr lvl="1" indent="-342900">
              <a:spcBef>
                <a:spcPts val="400"/>
              </a:spcBef>
              <a:buSzPts val="1800"/>
              <a:buFont typeface="Helvetica Neue"/>
              <a:buChar char="–"/>
            </a:pPr>
            <a:r>
              <a:rPr lang="en-US" sz="1800" dirty="0"/>
              <a:t>filtering can change the number of tables in the result – </a:t>
            </a:r>
            <a:r>
              <a:rPr lang="en-US" sz="1800" b="1" dirty="0">
                <a:solidFill>
                  <a:srgbClr val="00B050"/>
                </a:solidFill>
              </a:rPr>
              <a:t>T (empty tables)</a:t>
            </a:r>
            <a:endParaRPr b="1" dirty="0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shaping always changes the number of tables in the result – </a:t>
            </a:r>
            <a:r>
              <a:rPr lang="en-US" sz="1800" b="1" dirty="0">
                <a:solidFill>
                  <a:srgbClr val="00B050"/>
                </a:solidFill>
              </a:rPr>
              <a:t>F</a:t>
            </a:r>
            <a:endParaRPr b="1" dirty="0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processing can change the number of tables in the result – ?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 err="1"/>
              <a:t>aggregateWindow</a:t>
            </a:r>
            <a:r>
              <a:rPr lang="en-US" sz="1800" dirty="0"/>
              <a:t> function is just a process step – ?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 err="1"/>
              <a:t>aggregateWindow</a:t>
            </a:r>
            <a:r>
              <a:rPr lang="en-US" sz="1800" dirty="0"/>
              <a:t> function eases the </a:t>
            </a:r>
            <a:r>
              <a:rPr lang="en-US" sz="1800" dirty="0" err="1"/>
              <a:t>downsampling</a:t>
            </a:r>
            <a:r>
              <a:rPr lang="en-US" sz="1800" dirty="0"/>
              <a:t> task – ?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the parameter </a:t>
            </a:r>
            <a:r>
              <a:rPr lang="en-US" sz="1800" dirty="0" err="1"/>
              <a:t>createEmpty</a:t>
            </a:r>
            <a:r>
              <a:rPr lang="en-US" sz="1800" dirty="0"/>
              <a:t> of the </a:t>
            </a:r>
            <a:r>
              <a:rPr lang="en-US" sz="1800" dirty="0" err="1"/>
              <a:t>aggregateWindow</a:t>
            </a:r>
            <a:r>
              <a:rPr lang="en-US" sz="1800" dirty="0"/>
              <a:t> function can change the number of tables in the result – 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447675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401076" y="2063731"/>
            <a:ext cx="8341847" cy="809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4848"/>
              <a:buFont typeface="Calibri"/>
              <a:buNone/>
            </a:pPr>
            <a:r>
              <a:rPr lang="en-US"/>
              <a:t>Exploring Flux</a:t>
            </a:r>
            <a:br>
              <a:rPr lang="en-US"/>
            </a:br>
            <a:r>
              <a:rPr lang="en-US" sz="3600"/>
              <a:t>Basics</a:t>
            </a:r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7" name="Google Shape;7897;p6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898" name="Google Shape;7898;p65"/>
          <p:cNvSpPr txBox="1">
            <a:spLocks noGrp="1"/>
          </p:cNvSpPr>
          <p:nvPr>
            <p:ph type="sldNum" idx="12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120</a:t>
            </a:fld>
            <a:endParaRPr/>
          </a:p>
        </p:txBody>
      </p:sp>
      <p:sp>
        <p:nvSpPr>
          <p:cNvPr id="7899" name="Google Shape;7899;p65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you can omit the range clause – </a:t>
            </a:r>
            <a:r>
              <a:rPr lang="en-US" sz="1800" b="1" dirty="0">
                <a:solidFill>
                  <a:srgbClr val="00B050"/>
                </a:solidFill>
              </a:rPr>
              <a:t>F</a:t>
            </a:r>
            <a:endParaRPr b="1" dirty="0">
              <a:solidFill>
                <a:srgbClr val="00B050"/>
              </a:solidFill>
            </a:endParaRPr>
          </a:p>
          <a:p>
            <a:pPr lvl="1" indent="-342900">
              <a:spcBef>
                <a:spcPts val="400"/>
              </a:spcBef>
              <a:buSzPts val="1800"/>
              <a:buFont typeface="Helvetica Neue"/>
              <a:buChar char="–"/>
            </a:pPr>
            <a:r>
              <a:rPr lang="en-US" sz="1800" dirty="0"/>
              <a:t>filtering can change the number of tables in the result – </a:t>
            </a:r>
            <a:r>
              <a:rPr lang="en-US" sz="1800" b="1" dirty="0">
                <a:solidFill>
                  <a:srgbClr val="00B050"/>
                </a:solidFill>
              </a:rPr>
              <a:t>T (empty tables)</a:t>
            </a:r>
            <a:endParaRPr b="1" dirty="0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shaping always changes the number of tables in the result – </a:t>
            </a:r>
            <a:r>
              <a:rPr lang="en-US" sz="1800" b="1" dirty="0">
                <a:solidFill>
                  <a:srgbClr val="00B050"/>
                </a:solidFill>
              </a:rPr>
              <a:t>F</a:t>
            </a:r>
            <a:endParaRPr b="1" dirty="0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processing can change the number of tables in the result – </a:t>
            </a:r>
            <a:r>
              <a:rPr lang="en-US" sz="1800" b="1" dirty="0">
                <a:solidFill>
                  <a:srgbClr val="00B050"/>
                </a:solidFill>
              </a:rPr>
              <a:t>T</a:t>
            </a:r>
            <a:endParaRPr b="1" dirty="0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 err="1"/>
              <a:t>aggregateWindow</a:t>
            </a:r>
            <a:r>
              <a:rPr lang="en-US" sz="1800" dirty="0"/>
              <a:t> function is just a process step – ?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 err="1"/>
              <a:t>aggregateWindow</a:t>
            </a:r>
            <a:r>
              <a:rPr lang="en-US" sz="1800" dirty="0"/>
              <a:t> function eases the </a:t>
            </a:r>
            <a:r>
              <a:rPr lang="en-US" sz="1800" dirty="0" err="1"/>
              <a:t>downsampling</a:t>
            </a:r>
            <a:r>
              <a:rPr lang="en-US" sz="1800" dirty="0"/>
              <a:t> task – ?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the parameter </a:t>
            </a:r>
            <a:r>
              <a:rPr lang="en-US" sz="1800" dirty="0" err="1"/>
              <a:t>createEmpty</a:t>
            </a:r>
            <a:r>
              <a:rPr lang="en-US" sz="1800" dirty="0"/>
              <a:t> of the </a:t>
            </a:r>
            <a:r>
              <a:rPr lang="en-US" sz="1800" dirty="0" err="1"/>
              <a:t>aggregateWindow</a:t>
            </a:r>
            <a:r>
              <a:rPr lang="en-US" sz="1800" dirty="0"/>
              <a:t> function can change the number of tables in the result – 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13480887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7" name="Google Shape;7897;p6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898" name="Google Shape;7898;p65"/>
          <p:cNvSpPr txBox="1">
            <a:spLocks noGrp="1"/>
          </p:cNvSpPr>
          <p:nvPr>
            <p:ph type="sldNum" idx="12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121</a:t>
            </a:fld>
            <a:endParaRPr/>
          </a:p>
        </p:txBody>
      </p:sp>
      <p:sp>
        <p:nvSpPr>
          <p:cNvPr id="7899" name="Google Shape;7899;p65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you can omit the range clause – </a:t>
            </a:r>
            <a:r>
              <a:rPr lang="en-US" sz="1800" b="1" dirty="0">
                <a:solidFill>
                  <a:srgbClr val="00B050"/>
                </a:solidFill>
              </a:rPr>
              <a:t>F</a:t>
            </a:r>
            <a:endParaRPr b="1" dirty="0">
              <a:solidFill>
                <a:srgbClr val="00B050"/>
              </a:solidFill>
            </a:endParaRPr>
          </a:p>
          <a:p>
            <a:pPr lvl="1" indent="-342900">
              <a:spcBef>
                <a:spcPts val="400"/>
              </a:spcBef>
              <a:buSzPts val="1800"/>
              <a:buFont typeface="Helvetica Neue"/>
              <a:buChar char="–"/>
            </a:pPr>
            <a:r>
              <a:rPr lang="en-US" sz="1800" dirty="0"/>
              <a:t>filtering can change the number of tables in the result – </a:t>
            </a:r>
            <a:r>
              <a:rPr lang="en-US" sz="1800" b="1" dirty="0">
                <a:solidFill>
                  <a:srgbClr val="00B050"/>
                </a:solidFill>
              </a:rPr>
              <a:t>T (empty tables)</a:t>
            </a:r>
            <a:endParaRPr b="1" dirty="0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shaping always changes the number of tables in the result – </a:t>
            </a:r>
            <a:r>
              <a:rPr lang="en-US" sz="1800" b="1" dirty="0">
                <a:solidFill>
                  <a:srgbClr val="00B050"/>
                </a:solidFill>
              </a:rPr>
              <a:t>F</a:t>
            </a:r>
            <a:endParaRPr b="1" dirty="0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processing can change the number of tables in the result – </a:t>
            </a:r>
            <a:r>
              <a:rPr lang="en-US" sz="1800" b="1" dirty="0">
                <a:solidFill>
                  <a:srgbClr val="00B050"/>
                </a:solidFill>
              </a:rPr>
              <a:t>F</a:t>
            </a:r>
            <a:endParaRPr b="1" dirty="0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 err="1"/>
              <a:t>aggregateWindow</a:t>
            </a:r>
            <a:r>
              <a:rPr lang="en-US" sz="1800" dirty="0"/>
              <a:t> function is just a process step – </a:t>
            </a:r>
            <a:r>
              <a:rPr lang="en-US" sz="1800" b="1" dirty="0">
                <a:solidFill>
                  <a:srgbClr val="00B050"/>
                </a:solidFill>
              </a:rPr>
              <a:t>F</a:t>
            </a:r>
            <a:endParaRPr b="1" dirty="0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 err="1"/>
              <a:t>aggregateWindow</a:t>
            </a:r>
            <a:r>
              <a:rPr lang="en-US" sz="1800" dirty="0"/>
              <a:t> function eases the </a:t>
            </a:r>
            <a:r>
              <a:rPr lang="en-US" sz="1800" dirty="0" err="1"/>
              <a:t>downsampling</a:t>
            </a:r>
            <a:r>
              <a:rPr lang="en-US" sz="1800" dirty="0"/>
              <a:t> task – ?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the parameter </a:t>
            </a:r>
            <a:r>
              <a:rPr lang="en-US" sz="1800" dirty="0" err="1"/>
              <a:t>createEmpty</a:t>
            </a:r>
            <a:r>
              <a:rPr lang="en-US" sz="1800" dirty="0"/>
              <a:t> of the </a:t>
            </a:r>
            <a:r>
              <a:rPr lang="en-US" sz="1800" dirty="0" err="1"/>
              <a:t>aggregateWindow</a:t>
            </a:r>
            <a:r>
              <a:rPr lang="en-US" sz="1800" dirty="0"/>
              <a:t> function can change the number of tables in the result – 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9756561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7" name="Google Shape;7897;p6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 dirty="0"/>
          </a:p>
        </p:txBody>
      </p:sp>
      <p:sp>
        <p:nvSpPr>
          <p:cNvPr id="7898" name="Google Shape;7898;p65"/>
          <p:cNvSpPr txBox="1">
            <a:spLocks noGrp="1"/>
          </p:cNvSpPr>
          <p:nvPr>
            <p:ph type="sldNum" idx="12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122</a:t>
            </a:fld>
            <a:endParaRPr/>
          </a:p>
        </p:txBody>
      </p:sp>
      <p:sp>
        <p:nvSpPr>
          <p:cNvPr id="7899" name="Google Shape;7899;p65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you can omit the range clause – </a:t>
            </a:r>
            <a:r>
              <a:rPr lang="en-US" sz="1800" b="1" dirty="0">
                <a:solidFill>
                  <a:srgbClr val="00B050"/>
                </a:solidFill>
              </a:rPr>
              <a:t>F</a:t>
            </a:r>
            <a:endParaRPr b="1" dirty="0">
              <a:solidFill>
                <a:srgbClr val="00B050"/>
              </a:solidFill>
            </a:endParaRPr>
          </a:p>
          <a:p>
            <a:pPr lvl="1" indent="-342900">
              <a:spcBef>
                <a:spcPts val="400"/>
              </a:spcBef>
              <a:buSzPts val="1800"/>
              <a:buFont typeface="Helvetica Neue"/>
              <a:buChar char="–"/>
            </a:pPr>
            <a:r>
              <a:rPr lang="en-US" sz="1800" dirty="0"/>
              <a:t>filtering can change the number of tables in the result – </a:t>
            </a:r>
            <a:r>
              <a:rPr lang="en-US" sz="1800" b="1" dirty="0">
                <a:solidFill>
                  <a:srgbClr val="00B050"/>
                </a:solidFill>
              </a:rPr>
              <a:t>T (empty tables)</a:t>
            </a:r>
            <a:endParaRPr b="1" dirty="0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shaping always changes the number of tables in the result – </a:t>
            </a:r>
            <a:r>
              <a:rPr lang="en-US" sz="1800" b="1" dirty="0">
                <a:solidFill>
                  <a:srgbClr val="00B050"/>
                </a:solidFill>
              </a:rPr>
              <a:t>F</a:t>
            </a:r>
            <a:endParaRPr b="1" dirty="0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processing can change the number of tables in the result – </a:t>
            </a:r>
            <a:r>
              <a:rPr lang="en-US" sz="1800" b="1" dirty="0">
                <a:solidFill>
                  <a:srgbClr val="00B050"/>
                </a:solidFill>
              </a:rPr>
              <a:t>F</a:t>
            </a:r>
            <a:endParaRPr b="1" dirty="0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 err="1"/>
              <a:t>aggregateWindow</a:t>
            </a:r>
            <a:r>
              <a:rPr lang="en-US" sz="1800" dirty="0"/>
              <a:t> function is just a process step – </a:t>
            </a:r>
            <a:r>
              <a:rPr lang="en-US" sz="1800" b="1" dirty="0">
                <a:solidFill>
                  <a:srgbClr val="00B050"/>
                </a:solidFill>
              </a:rPr>
              <a:t>F</a:t>
            </a:r>
            <a:endParaRPr b="1" dirty="0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 err="1"/>
              <a:t>aggregateWindow</a:t>
            </a:r>
            <a:r>
              <a:rPr lang="en-US" sz="1800" dirty="0"/>
              <a:t> function eases the </a:t>
            </a:r>
            <a:r>
              <a:rPr lang="en-US" sz="1800" dirty="0" err="1"/>
              <a:t>downsampling</a:t>
            </a:r>
            <a:r>
              <a:rPr lang="en-US" sz="1800" dirty="0"/>
              <a:t> task – </a:t>
            </a:r>
            <a:r>
              <a:rPr lang="en-US" sz="1800" b="1" dirty="0">
                <a:solidFill>
                  <a:srgbClr val="00B050"/>
                </a:solidFill>
              </a:rPr>
              <a:t>T</a:t>
            </a:r>
            <a:endParaRPr b="1" dirty="0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the parameter </a:t>
            </a:r>
            <a:r>
              <a:rPr lang="en-US" sz="1800" dirty="0" err="1"/>
              <a:t>createEmpty</a:t>
            </a:r>
            <a:r>
              <a:rPr lang="en-US" sz="1800" dirty="0"/>
              <a:t> of the </a:t>
            </a:r>
            <a:r>
              <a:rPr lang="en-US" sz="1800" dirty="0" err="1"/>
              <a:t>aggregateWindow</a:t>
            </a:r>
            <a:r>
              <a:rPr lang="en-US" sz="1800" dirty="0"/>
              <a:t> function can change the number of tables in the result – 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1114674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5" name="Google Shape;7905;p66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 dirty="0"/>
          </a:p>
        </p:txBody>
      </p:sp>
      <p:sp>
        <p:nvSpPr>
          <p:cNvPr id="7906" name="Google Shape;7906;p66"/>
          <p:cNvSpPr txBox="1">
            <a:spLocks noGrp="1"/>
          </p:cNvSpPr>
          <p:nvPr>
            <p:ph type="sldNum" idx="12"/>
          </p:nvPr>
        </p:nvSpPr>
        <p:spPr>
          <a:xfrm>
            <a:off x="8725700" y="4845700"/>
            <a:ext cx="265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123</a:t>
            </a:fld>
            <a:endParaRPr/>
          </a:p>
        </p:txBody>
      </p:sp>
      <p:sp>
        <p:nvSpPr>
          <p:cNvPr id="7907" name="Google Shape;7907;p66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you can omit the range clause – </a:t>
            </a:r>
            <a:r>
              <a:rPr lang="en-US" sz="1800" b="1" dirty="0">
                <a:solidFill>
                  <a:srgbClr val="00B050"/>
                </a:solidFill>
              </a:rPr>
              <a:t>F</a:t>
            </a:r>
            <a:endParaRPr b="1" dirty="0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filtering can change the number of tables in the result – </a:t>
            </a:r>
            <a:r>
              <a:rPr lang="en-US" sz="1800" b="1" dirty="0">
                <a:solidFill>
                  <a:srgbClr val="00B050"/>
                </a:solidFill>
              </a:rPr>
              <a:t>T (empty tables)</a:t>
            </a:r>
            <a:endParaRPr b="1" dirty="0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shaping always changes the number of tables in the result – </a:t>
            </a:r>
            <a:r>
              <a:rPr lang="en-US" sz="1800" b="1" dirty="0">
                <a:solidFill>
                  <a:srgbClr val="00B050"/>
                </a:solidFill>
              </a:rPr>
              <a:t>F</a:t>
            </a:r>
            <a:endParaRPr b="1" dirty="0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processing can change the number of tables in the result – </a:t>
            </a:r>
            <a:r>
              <a:rPr lang="en-US" sz="1800" b="1" dirty="0">
                <a:solidFill>
                  <a:srgbClr val="00B050"/>
                </a:solidFill>
              </a:rPr>
              <a:t>F</a:t>
            </a:r>
            <a:endParaRPr b="1" dirty="0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 err="1"/>
              <a:t>aggregateWindow</a:t>
            </a:r>
            <a:r>
              <a:rPr lang="en-US" sz="1800" dirty="0"/>
              <a:t> function is just a process step – </a:t>
            </a:r>
            <a:r>
              <a:rPr lang="en-US" sz="1800" b="1" dirty="0">
                <a:solidFill>
                  <a:srgbClr val="00B050"/>
                </a:solidFill>
              </a:rPr>
              <a:t>F</a:t>
            </a:r>
            <a:endParaRPr b="1" dirty="0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 err="1"/>
              <a:t>aggregateWindow</a:t>
            </a:r>
            <a:r>
              <a:rPr lang="en-US" sz="1800" dirty="0"/>
              <a:t> function eases the </a:t>
            </a:r>
            <a:r>
              <a:rPr lang="en-US" sz="1800" dirty="0" err="1"/>
              <a:t>downsampling</a:t>
            </a:r>
            <a:r>
              <a:rPr lang="en-US" sz="1800" dirty="0"/>
              <a:t> task – </a:t>
            </a:r>
            <a:r>
              <a:rPr lang="en-US" sz="1800" b="1" dirty="0">
                <a:solidFill>
                  <a:srgbClr val="00B050"/>
                </a:solidFill>
              </a:rPr>
              <a:t>T</a:t>
            </a:r>
            <a:endParaRPr b="1" dirty="0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 dirty="0"/>
              <a:t>the parameter </a:t>
            </a:r>
            <a:r>
              <a:rPr lang="en-US" sz="1800" dirty="0" err="1"/>
              <a:t>createEmpty</a:t>
            </a:r>
            <a:r>
              <a:rPr lang="en-US" sz="1800" dirty="0"/>
              <a:t> of the </a:t>
            </a:r>
            <a:r>
              <a:rPr lang="en-US" sz="1800" dirty="0" err="1"/>
              <a:t>aggregateWindow</a:t>
            </a:r>
            <a:r>
              <a:rPr lang="en-US" sz="1800" dirty="0"/>
              <a:t> function can change the number of tables in the result – </a:t>
            </a:r>
            <a:r>
              <a:rPr lang="en-US" sz="1800" b="1" dirty="0">
                <a:solidFill>
                  <a:srgbClr val="00B050"/>
                </a:solidFill>
              </a:rPr>
              <a:t>T</a:t>
            </a:r>
            <a:r>
              <a:rPr lang="en-US" sz="1800" dirty="0"/>
              <a:t> </a:t>
            </a:r>
            <a:endParaRPr dirty="0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3" name="Google Shape;7913;p67"/>
          <p:cNvSpPr txBox="1">
            <a:spLocks noGrp="1"/>
          </p:cNvSpPr>
          <p:nvPr>
            <p:ph type="title" idx="4294967295"/>
          </p:nvPr>
        </p:nvSpPr>
        <p:spPr>
          <a:xfrm>
            <a:off x="711705" y="2196307"/>
            <a:ext cx="3972855" cy="1346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Basic Data Analysis</a:t>
            </a:r>
            <a:endParaRPr sz="3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15" name="Google Shape;7915;p67"/>
          <p:cNvSpPr txBox="1">
            <a:spLocks noGrp="1"/>
          </p:cNvSpPr>
          <p:nvPr>
            <p:ph type="sldNum" idx="12"/>
          </p:nvPr>
        </p:nvSpPr>
        <p:spPr>
          <a:xfrm>
            <a:off x="8732600" y="4838825"/>
            <a:ext cx="258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124</a:t>
            </a:fld>
            <a:endParaRPr/>
          </a:p>
        </p:txBody>
      </p:sp>
      <p:sp>
        <p:nvSpPr>
          <p:cNvPr id="5" name="Subtitle 1">
            <a:extLst>
              <a:ext uri="{FF2B5EF4-FFF2-40B4-BE49-F238E27FC236}">
                <a16:creationId xmlns:a16="http://schemas.microsoft.com/office/drawing/2014/main" id="{76F0B142-D70E-764F-82B7-3EDF5722BF6F}"/>
              </a:ext>
            </a:extLst>
          </p:cNvPr>
          <p:cNvSpPr txBox="1">
            <a:spLocks/>
          </p:cNvSpPr>
          <p:nvPr/>
        </p:nvSpPr>
        <p:spPr>
          <a:xfrm>
            <a:off x="720171" y="3508973"/>
            <a:ext cx="5297138" cy="118218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71450" marR="0" lvl="0" indent="-1714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2C2C38"/>
              </a:buClr>
              <a:buSzPts val="2100"/>
              <a:buFont typeface="Arial"/>
              <a:buNone/>
              <a:defRPr lang="en-US" sz="1800" b="0" i="0" u="none" strike="noStrike" cap="none" spc="0" baseline="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Helvetica Neue"/>
              <a:buChar char="–"/>
              <a:defRPr sz="18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Merriweather Sans"/>
              <a:buChar char="▫︎"/>
              <a:defRPr sz="14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Arial"/>
              <a:buChar char="-"/>
              <a:defRPr sz="14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77800" indent="-177800">
              <a:spcBef>
                <a:spcPts val="0"/>
              </a:spcBef>
              <a:buClr>
                <a:schemeClr val="lt1"/>
              </a:buClr>
              <a:buSzPts val="1800"/>
            </a:pPr>
            <a:r>
              <a:rPr lang="en" sz="1300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Alessio Bernardo</a:t>
            </a:r>
          </a:p>
          <a:p>
            <a:pPr marL="177800" indent="-177800">
              <a:spcBef>
                <a:spcPts val="0"/>
              </a:spcBef>
              <a:buClr>
                <a:schemeClr val="lt1"/>
              </a:buClr>
              <a:buSzPts val="1800"/>
            </a:pPr>
            <a:r>
              <a:rPr lang="en" sz="13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PhD Student @ Politecnico di Milano </a:t>
            </a:r>
          </a:p>
          <a:p>
            <a:pPr marL="177800" indent="-177800">
              <a:spcBef>
                <a:spcPts val="0"/>
              </a:spcBef>
            </a:pPr>
            <a:r>
              <a:rPr lang="it-IT" sz="1300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Emanuele Falzone</a:t>
            </a:r>
          </a:p>
          <a:p>
            <a:pPr marL="177800" indent="-177800">
              <a:spcBef>
                <a:spcPts val="0"/>
              </a:spcBef>
            </a:pPr>
            <a:r>
              <a:rPr lang="en" sz="13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PhD Student @ Politecnico di Milano</a:t>
            </a:r>
            <a:endParaRPr lang="it-IT" sz="1300" dirty="0">
              <a:latin typeface="Helvetica Neue Light"/>
              <a:ea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129" name="Google Shape;129;p12"/>
          <p:cNvSpPr txBox="1">
            <a:spLocks noGrp="1"/>
          </p:cNvSpPr>
          <p:nvPr>
            <p:ph type="body" idx="4294967295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30" name="Google Shape;130;p12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136" name="Google Shape;136;p39"/>
          <p:cNvSpPr txBox="1">
            <a:spLocks noGrp="1"/>
          </p:cNvSpPr>
          <p:nvPr>
            <p:ph type="body" idx="4294967295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37" name="Google Shape;137;p39"/>
          <p:cNvSpPr txBox="1"/>
          <p:nvPr/>
        </p:nvSpPr>
        <p:spPr>
          <a:xfrm>
            <a:off x="4279690" y="1474630"/>
            <a:ext cx="4480561" cy="437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8" name="Google Shape;138;p39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144" name="Google Shape;144;p71"/>
          <p:cNvSpPr txBox="1">
            <a:spLocks noGrp="1"/>
          </p:cNvSpPr>
          <p:nvPr>
            <p:ph type="body" idx="4294967295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45" name="Google Shape;145;p71"/>
          <p:cNvSpPr txBox="1"/>
          <p:nvPr/>
        </p:nvSpPr>
        <p:spPr>
          <a:xfrm>
            <a:off x="4279690" y="1474630"/>
            <a:ext cx="4480561" cy="1126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71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152" name="Google Shape;152;p73"/>
          <p:cNvSpPr txBox="1">
            <a:spLocks noGrp="1"/>
          </p:cNvSpPr>
          <p:nvPr>
            <p:ph type="body" idx="4294967295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53" name="Google Shape;153;p73"/>
          <p:cNvSpPr txBox="1"/>
          <p:nvPr/>
        </p:nvSpPr>
        <p:spPr>
          <a:xfrm>
            <a:off x="4279690" y="1474630"/>
            <a:ext cx="4480561" cy="1126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73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160" name="Google Shape;160;p75"/>
          <p:cNvSpPr txBox="1">
            <a:spLocks noGrp="1"/>
          </p:cNvSpPr>
          <p:nvPr>
            <p:ph type="body" idx="4294967295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61" name="Google Shape;161;p75"/>
          <p:cNvSpPr txBox="1"/>
          <p:nvPr/>
        </p:nvSpPr>
        <p:spPr>
          <a:xfrm>
            <a:off x="4279690" y="1474630"/>
            <a:ext cx="4480561" cy="2127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75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6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168" name="Google Shape;168;p76"/>
          <p:cNvSpPr txBox="1">
            <a:spLocks noGrp="1"/>
          </p:cNvSpPr>
          <p:nvPr>
            <p:ph type="body" idx="4294967295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69" name="Google Shape;169;p76"/>
          <p:cNvSpPr txBox="1"/>
          <p:nvPr/>
        </p:nvSpPr>
        <p:spPr>
          <a:xfrm>
            <a:off x="4279690" y="1474630"/>
            <a:ext cx="4480561" cy="2127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76"/>
          <p:cNvSpPr txBox="1"/>
          <p:nvPr/>
        </p:nvSpPr>
        <p:spPr>
          <a:xfrm>
            <a:off x="6639635" y="955258"/>
            <a:ext cx="2351965" cy="376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800"/>
              <a:buFont typeface="Helvetica Neue"/>
              <a:buNone/>
            </a:pPr>
            <a:r>
              <a:rPr lang="en-US" sz="1800" b="1" i="0" u="none" strike="noStrike" cap="none">
                <a:solidFill>
                  <a:srgbClr val="FF4E4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Anonymous function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76"/>
          <p:cNvSpPr/>
          <p:nvPr/>
        </p:nvSpPr>
        <p:spPr>
          <a:xfrm rot="10800000">
            <a:off x="7712480" y="1341512"/>
            <a:ext cx="1093490" cy="859821"/>
          </a:xfrm>
          <a:custGeom>
            <a:avLst/>
            <a:gdLst/>
            <a:ahLst/>
            <a:cxnLst/>
            <a:rect l="l" t="t" r="r" b="b"/>
            <a:pathLst>
              <a:path w="21600" h="21258" extrusionOk="0">
                <a:moveTo>
                  <a:pt x="0" y="20432"/>
                </a:moveTo>
                <a:cubicBezTo>
                  <a:pt x="6740" y="21016"/>
                  <a:pt x="13480" y="21600"/>
                  <a:pt x="14705" y="21016"/>
                </a:cubicBezTo>
                <a:cubicBezTo>
                  <a:pt x="15930" y="20432"/>
                  <a:pt x="7172" y="18195"/>
                  <a:pt x="7352" y="16930"/>
                </a:cubicBezTo>
                <a:cubicBezTo>
                  <a:pt x="7533" y="15665"/>
                  <a:pt x="13552" y="16249"/>
                  <a:pt x="15786" y="13427"/>
                </a:cubicBezTo>
                <a:cubicBezTo>
                  <a:pt x="18021" y="10605"/>
                  <a:pt x="19600" y="8194"/>
                  <a:pt x="21600" y="0"/>
                </a:cubicBezTo>
              </a:path>
            </a:pathLst>
          </a:cu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76"/>
          <p:cNvSpPr/>
          <p:nvPr/>
        </p:nvSpPr>
        <p:spPr>
          <a:xfrm rot="-4090789">
            <a:off x="7518122" y="1474515"/>
            <a:ext cx="267909" cy="18470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cubicBezTo>
                  <a:pt x="5965" y="0"/>
                  <a:pt x="10800" y="117"/>
                  <a:pt x="10800" y="261"/>
                </a:cubicBezTo>
                <a:lnTo>
                  <a:pt x="10800" y="10539"/>
                </a:lnTo>
                <a:cubicBezTo>
                  <a:pt x="10800" y="10683"/>
                  <a:pt x="15635" y="10800"/>
                  <a:pt x="21600" y="10800"/>
                </a:cubicBezTo>
                <a:cubicBezTo>
                  <a:pt x="15635" y="10800"/>
                  <a:pt x="10800" y="10917"/>
                  <a:pt x="10800" y="11061"/>
                </a:cubicBezTo>
                <a:lnTo>
                  <a:pt x="10800" y="21339"/>
                </a:lnTo>
                <a:cubicBezTo>
                  <a:pt x="10800" y="21483"/>
                  <a:pt x="5965" y="21600"/>
                  <a:pt x="0" y="21600"/>
                </a:cubicBezTo>
              </a:path>
            </a:pathLst>
          </a:cu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76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7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179" name="Google Shape;179;p77"/>
          <p:cNvSpPr txBox="1">
            <a:spLocks noGrp="1"/>
          </p:cNvSpPr>
          <p:nvPr>
            <p:ph type="body" idx="4294967295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80" name="Google Shape;180;p77"/>
          <p:cNvSpPr txBox="1"/>
          <p:nvPr/>
        </p:nvSpPr>
        <p:spPr>
          <a:xfrm>
            <a:off x="4279690" y="1474630"/>
            <a:ext cx="4480561" cy="2127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77"/>
          <p:cNvSpPr txBox="1"/>
          <p:nvPr/>
        </p:nvSpPr>
        <p:spPr>
          <a:xfrm>
            <a:off x="1629322" y="3304424"/>
            <a:ext cx="2720696" cy="65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E01"/>
              </a:buClr>
              <a:buSzPts val="1800"/>
              <a:buFont typeface="Helvetica Neue"/>
              <a:buNone/>
            </a:pPr>
            <a:r>
              <a:rPr lang="en-US" sz="1800" b="1" i="0" u="none" strike="noStrike" cap="none">
                <a:solidFill>
                  <a:srgbClr val="FDBE0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Pipe-forward operator</a:t>
            </a:r>
            <a:r>
              <a:rPr lang="en-US" sz="1800" b="0" i="0" u="none" strike="noStrike" cap="none">
                <a:solidFill>
                  <a:srgbClr val="FDBE0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br>
              <a:rPr lang="en-US" sz="1800" b="0" i="0" u="none" strike="noStrike" cap="none">
                <a:solidFill>
                  <a:srgbClr val="FDBE01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b="0" i="0" u="none" strike="noStrike" cap="none">
                <a:solidFill>
                  <a:srgbClr val="FDBE0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 operations together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77"/>
          <p:cNvSpPr/>
          <p:nvPr/>
        </p:nvSpPr>
        <p:spPr>
          <a:xfrm>
            <a:off x="3605637" y="2562842"/>
            <a:ext cx="1020726" cy="774354"/>
          </a:xfrm>
          <a:custGeom>
            <a:avLst/>
            <a:gdLst/>
            <a:ahLst/>
            <a:cxnLst/>
            <a:rect l="l" t="t" r="r" b="b"/>
            <a:pathLst>
              <a:path w="21600" h="21258" extrusionOk="0">
                <a:moveTo>
                  <a:pt x="0" y="20432"/>
                </a:moveTo>
                <a:cubicBezTo>
                  <a:pt x="7012" y="21016"/>
                  <a:pt x="14025" y="21600"/>
                  <a:pt x="15300" y="21016"/>
                </a:cubicBezTo>
                <a:cubicBezTo>
                  <a:pt x="16575" y="20432"/>
                  <a:pt x="7463" y="18195"/>
                  <a:pt x="7650" y="16930"/>
                </a:cubicBezTo>
                <a:cubicBezTo>
                  <a:pt x="7837" y="15665"/>
                  <a:pt x="14100" y="16249"/>
                  <a:pt x="16425" y="13427"/>
                </a:cubicBezTo>
                <a:cubicBezTo>
                  <a:pt x="18750" y="10605"/>
                  <a:pt x="20175" y="5303"/>
                  <a:pt x="21600" y="0"/>
                </a:cubicBezTo>
              </a:path>
            </a:pathLst>
          </a:custGeom>
          <a:noFill/>
          <a:ln w="9525" cap="flat" cmpd="sng">
            <a:solidFill>
              <a:srgbClr val="FFC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77"/>
          <p:cNvSpPr txBox="1"/>
          <p:nvPr/>
        </p:nvSpPr>
        <p:spPr>
          <a:xfrm>
            <a:off x="6639635" y="955258"/>
            <a:ext cx="2351965" cy="376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800"/>
              <a:buFont typeface="Helvetica Neue"/>
              <a:buNone/>
            </a:pPr>
            <a:r>
              <a:rPr lang="en-US" sz="1800" b="1" i="0" u="none" strike="noStrike" cap="none">
                <a:solidFill>
                  <a:srgbClr val="FF4E4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Anonymous function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77"/>
          <p:cNvSpPr/>
          <p:nvPr/>
        </p:nvSpPr>
        <p:spPr>
          <a:xfrm rot="10800000">
            <a:off x="7712480" y="1341512"/>
            <a:ext cx="1093490" cy="859821"/>
          </a:xfrm>
          <a:custGeom>
            <a:avLst/>
            <a:gdLst/>
            <a:ahLst/>
            <a:cxnLst/>
            <a:rect l="l" t="t" r="r" b="b"/>
            <a:pathLst>
              <a:path w="21600" h="21258" extrusionOk="0">
                <a:moveTo>
                  <a:pt x="0" y="20432"/>
                </a:moveTo>
                <a:cubicBezTo>
                  <a:pt x="6740" y="21016"/>
                  <a:pt x="13480" y="21600"/>
                  <a:pt x="14705" y="21016"/>
                </a:cubicBezTo>
                <a:cubicBezTo>
                  <a:pt x="15930" y="20432"/>
                  <a:pt x="7172" y="18195"/>
                  <a:pt x="7352" y="16930"/>
                </a:cubicBezTo>
                <a:cubicBezTo>
                  <a:pt x="7533" y="15665"/>
                  <a:pt x="13552" y="16249"/>
                  <a:pt x="15786" y="13427"/>
                </a:cubicBezTo>
                <a:cubicBezTo>
                  <a:pt x="18021" y="10605"/>
                  <a:pt x="19600" y="8194"/>
                  <a:pt x="21600" y="0"/>
                </a:cubicBezTo>
              </a:path>
            </a:pathLst>
          </a:cu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77"/>
          <p:cNvSpPr/>
          <p:nvPr/>
        </p:nvSpPr>
        <p:spPr>
          <a:xfrm rot="-4090789">
            <a:off x="7518122" y="1474515"/>
            <a:ext cx="267909" cy="18470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cubicBezTo>
                  <a:pt x="5965" y="0"/>
                  <a:pt x="10800" y="117"/>
                  <a:pt x="10800" y="261"/>
                </a:cubicBezTo>
                <a:lnTo>
                  <a:pt x="10800" y="10539"/>
                </a:lnTo>
                <a:cubicBezTo>
                  <a:pt x="10800" y="10683"/>
                  <a:pt x="15635" y="10800"/>
                  <a:pt x="21600" y="10800"/>
                </a:cubicBezTo>
                <a:cubicBezTo>
                  <a:pt x="15635" y="10800"/>
                  <a:pt x="10800" y="10917"/>
                  <a:pt x="10800" y="11061"/>
                </a:cubicBezTo>
                <a:lnTo>
                  <a:pt x="10800" y="21339"/>
                </a:lnTo>
                <a:cubicBezTo>
                  <a:pt x="10800" y="21483"/>
                  <a:pt x="5965" y="21600"/>
                  <a:pt x="0" y="21600"/>
                </a:cubicBezTo>
              </a:path>
            </a:pathLst>
          </a:cu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77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"/>
          <p:cNvSpPr txBox="1">
            <a:spLocks noGrp="1"/>
          </p:cNvSpPr>
          <p:nvPr>
            <p:ph type="title"/>
          </p:nvPr>
        </p:nvSpPr>
        <p:spPr>
          <a:xfrm>
            <a:off x="599145" y="1501423"/>
            <a:ext cx="5777593" cy="2147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Introduction</a:t>
            </a:r>
            <a:endParaRPr/>
          </a:p>
        </p:txBody>
      </p:sp>
      <p:sp>
        <p:nvSpPr>
          <p:cNvPr id="49" name="Google Shape;49;p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3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20</a:t>
            </a:fld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body" idx="4294967295"/>
          </p:nvPr>
        </p:nvSpPr>
        <p:spPr>
          <a:xfrm>
            <a:off x="360726" y="1214310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query: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94" name="Google Shape;194;p13"/>
          <p:cNvSpPr txBox="1"/>
          <p:nvPr/>
        </p:nvSpPr>
        <p:spPr>
          <a:xfrm>
            <a:off x="3878808" y="1847163"/>
            <a:ext cx="4480561" cy="2127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d82f6e44ba_0_0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  <p:sp>
        <p:nvSpPr>
          <p:cNvPr id="200" name="Google Shape;200;gd82f6e44ba_0_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21</a:t>
            </a:fld>
            <a:endParaRPr/>
          </a:p>
        </p:txBody>
      </p:sp>
      <p:sp>
        <p:nvSpPr>
          <p:cNvPr id="201" name="Google Shape;201;gd82f6e44ba_0_0"/>
          <p:cNvSpPr txBox="1">
            <a:spLocks noGrp="1"/>
          </p:cNvSpPr>
          <p:nvPr>
            <p:ph type="body" idx="4294967295"/>
          </p:nvPr>
        </p:nvSpPr>
        <p:spPr>
          <a:xfrm>
            <a:off x="360726" y="1214310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query: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202" name="Google Shape;202;gd82f6e44ba_0_0"/>
          <p:cNvSpPr txBox="1"/>
          <p:nvPr/>
        </p:nvSpPr>
        <p:spPr>
          <a:xfrm>
            <a:off x="3878808" y="1847163"/>
            <a:ext cx="44805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gd82f6e44ba_0_0"/>
          <p:cNvSpPr txBox="1"/>
          <p:nvPr/>
        </p:nvSpPr>
        <p:spPr>
          <a:xfrm>
            <a:off x="7312492" y="1771596"/>
            <a:ext cx="1492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800"/>
              <a:buFont typeface="Helvetica Neue"/>
              <a:buNone/>
            </a:pPr>
            <a:r>
              <a:rPr lang="en-US" sz="1800" b="1" i="0" u="none" strike="noStrike" cap="none">
                <a:solidFill>
                  <a:srgbClr val="FF4E4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parameter(s)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gd82f6e44ba_0_0"/>
          <p:cNvSpPr/>
          <p:nvPr/>
        </p:nvSpPr>
        <p:spPr>
          <a:xfrm rot="10800000">
            <a:off x="5974800" y="2165686"/>
            <a:ext cx="2385450" cy="393564"/>
          </a:xfrm>
          <a:custGeom>
            <a:avLst/>
            <a:gdLst/>
            <a:ahLst/>
            <a:cxnLst/>
            <a:rect l="l" t="t" r="r" b="b"/>
            <a:pathLst>
              <a:path w="21600" h="21080" extrusionOk="0">
                <a:moveTo>
                  <a:pt x="0" y="19826"/>
                </a:moveTo>
                <a:cubicBezTo>
                  <a:pt x="3063" y="20713"/>
                  <a:pt x="6126" y="21600"/>
                  <a:pt x="6682" y="20713"/>
                </a:cubicBezTo>
                <a:cubicBezTo>
                  <a:pt x="7239" y="19826"/>
                  <a:pt x="855" y="17955"/>
                  <a:pt x="3341" y="14503"/>
                </a:cubicBezTo>
                <a:cubicBezTo>
                  <a:pt x="5827" y="11051"/>
                  <a:pt x="19828" y="10845"/>
                  <a:pt x="21600" y="0"/>
                </a:cubicBezTo>
              </a:path>
            </a:pathLst>
          </a:custGeom>
          <a:noFill/>
          <a:ln w="9525" cap="flat" cmpd="sng">
            <a:solidFill>
              <a:srgbClr val="FF4E4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d83d5bbceb_0_8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  <p:sp>
        <p:nvSpPr>
          <p:cNvPr id="210" name="Google Shape;210;gd83d5bbceb_0_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22</a:t>
            </a:fld>
            <a:endParaRPr/>
          </a:p>
        </p:txBody>
      </p:sp>
      <p:sp>
        <p:nvSpPr>
          <p:cNvPr id="211" name="Google Shape;211;gd83d5bbceb_0_8"/>
          <p:cNvSpPr txBox="1">
            <a:spLocks noGrp="1"/>
          </p:cNvSpPr>
          <p:nvPr>
            <p:ph type="body" idx="4294967295"/>
          </p:nvPr>
        </p:nvSpPr>
        <p:spPr>
          <a:xfrm>
            <a:off x="360726" y="1214310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query: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212" name="Google Shape;212;gd83d5bbceb_0_8"/>
          <p:cNvSpPr txBox="1"/>
          <p:nvPr/>
        </p:nvSpPr>
        <p:spPr>
          <a:xfrm>
            <a:off x="3878808" y="1847163"/>
            <a:ext cx="44805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gd83d5bbceb_0_8"/>
          <p:cNvSpPr txBox="1"/>
          <p:nvPr/>
        </p:nvSpPr>
        <p:spPr>
          <a:xfrm>
            <a:off x="7312492" y="1771596"/>
            <a:ext cx="1492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800"/>
              <a:buFont typeface="Helvetica Neue"/>
              <a:buNone/>
            </a:pPr>
            <a:r>
              <a:rPr lang="en-US" sz="1800" b="1" i="0" u="none" strike="noStrike" cap="none">
                <a:solidFill>
                  <a:srgbClr val="FF4E4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parameter(s)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gd83d5bbceb_0_8"/>
          <p:cNvSpPr/>
          <p:nvPr/>
        </p:nvSpPr>
        <p:spPr>
          <a:xfrm rot="10800000">
            <a:off x="5974800" y="2165686"/>
            <a:ext cx="2385450" cy="393564"/>
          </a:xfrm>
          <a:custGeom>
            <a:avLst/>
            <a:gdLst/>
            <a:ahLst/>
            <a:cxnLst/>
            <a:rect l="l" t="t" r="r" b="b"/>
            <a:pathLst>
              <a:path w="21600" h="21080" extrusionOk="0">
                <a:moveTo>
                  <a:pt x="0" y="19826"/>
                </a:moveTo>
                <a:cubicBezTo>
                  <a:pt x="3063" y="20713"/>
                  <a:pt x="6126" y="21600"/>
                  <a:pt x="6682" y="20713"/>
                </a:cubicBezTo>
                <a:cubicBezTo>
                  <a:pt x="7239" y="19826"/>
                  <a:pt x="855" y="17955"/>
                  <a:pt x="3341" y="14503"/>
                </a:cubicBezTo>
                <a:cubicBezTo>
                  <a:pt x="5827" y="11051"/>
                  <a:pt x="19828" y="10845"/>
                  <a:pt x="21600" y="0"/>
                </a:cubicBezTo>
              </a:path>
            </a:pathLst>
          </a:custGeom>
          <a:noFill/>
          <a:ln w="9525" cap="flat" cmpd="sng">
            <a:solidFill>
              <a:srgbClr val="FF4E4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gd83d5bbceb_0_8"/>
          <p:cNvSpPr txBox="1"/>
          <p:nvPr/>
        </p:nvSpPr>
        <p:spPr>
          <a:xfrm>
            <a:off x="1517825" y="3428382"/>
            <a:ext cx="1551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800"/>
              <a:buFont typeface="Helvetica Neue"/>
              <a:buNone/>
            </a:pPr>
            <a:r>
              <a:rPr lang="en-US" sz="1800" b="1" i="0" u="none" strike="noStrike" cap="none">
                <a:solidFill>
                  <a:srgbClr val="FF4E4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expression(s)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gd83d5bbceb_0_8"/>
          <p:cNvSpPr/>
          <p:nvPr/>
        </p:nvSpPr>
        <p:spPr>
          <a:xfrm rot="10800000">
            <a:off x="4044522" y="3028314"/>
            <a:ext cx="275562" cy="94629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cubicBezTo>
                  <a:pt x="5965" y="0"/>
                  <a:pt x="10800" y="235"/>
                  <a:pt x="10800" y="524"/>
                </a:cubicBezTo>
                <a:lnTo>
                  <a:pt x="10800" y="10276"/>
                </a:lnTo>
                <a:cubicBezTo>
                  <a:pt x="10800" y="10565"/>
                  <a:pt x="15635" y="10800"/>
                  <a:pt x="21600" y="10800"/>
                </a:cubicBezTo>
                <a:cubicBezTo>
                  <a:pt x="15635" y="10800"/>
                  <a:pt x="10800" y="11035"/>
                  <a:pt x="10800" y="11324"/>
                </a:cubicBezTo>
                <a:lnTo>
                  <a:pt x="10800" y="21076"/>
                </a:lnTo>
                <a:cubicBezTo>
                  <a:pt x="10800" y="21365"/>
                  <a:pt x="5965" y="21600"/>
                  <a:pt x="0" y="21600"/>
                </a:cubicBezTo>
              </a:path>
            </a:pathLst>
          </a:custGeom>
          <a:noFill/>
          <a:ln w="9525" cap="flat" cmpd="sng">
            <a:solidFill>
              <a:srgbClr val="FF4E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gd83d5bbceb_0_8"/>
          <p:cNvSpPr/>
          <p:nvPr/>
        </p:nvSpPr>
        <p:spPr>
          <a:xfrm rot="10800000" flipH="1">
            <a:off x="2167451" y="3507741"/>
            <a:ext cx="1865970" cy="608784"/>
          </a:xfrm>
          <a:custGeom>
            <a:avLst/>
            <a:gdLst/>
            <a:ahLst/>
            <a:cxnLst/>
            <a:rect l="l" t="t" r="r" b="b"/>
            <a:pathLst>
              <a:path w="21600" h="19785" extrusionOk="0">
                <a:moveTo>
                  <a:pt x="0" y="9276"/>
                </a:moveTo>
                <a:cubicBezTo>
                  <a:pt x="3272" y="10043"/>
                  <a:pt x="6544" y="10810"/>
                  <a:pt x="7139" y="10043"/>
                </a:cubicBezTo>
                <a:cubicBezTo>
                  <a:pt x="7734" y="9276"/>
                  <a:pt x="2870" y="6228"/>
                  <a:pt x="3570" y="4671"/>
                </a:cubicBezTo>
                <a:cubicBezTo>
                  <a:pt x="4269" y="3115"/>
                  <a:pt x="8330" y="-1815"/>
                  <a:pt x="11335" y="704"/>
                </a:cubicBezTo>
                <a:cubicBezTo>
                  <a:pt x="14340" y="3223"/>
                  <a:pt x="16040" y="18959"/>
                  <a:pt x="21600" y="19785"/>
                </a:cubicBezTo>
              </a:path>
            </a:pathLst>
          </a:custGeom>
          <a:noFill/>
          <a:ln w="9525" cap="flat" cmpd="sng">
            <a:solidFill>
              <a:srgbClr val="FF4E4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Flux Data Model</a:t>
            </a:r>
            <a:endParaRPr/>
          </a:p>
        </p:txBody>
      </p:sp>
      <p:sp>
        <p:nvSpPr>
          <p:cNvPr id="238" name="Google Shape;238;p1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23</a:t>
            </a:fld>
            <a:endParaRPr/>
          </a:p>
        </p:txBody>
      </p:sp>
      <p:pic>
        <p:nvPicPr>
          <p:cNvPr id="239" name="Google Shape;239;p15" descr="Picture 70"/>
          <p:cNvPicPr preferRelativeResize="0"/>
          <p:nvPr/>
        </p:nvPicPr>
        <p:blipFill rotWithShape="1">
          <a:blip r:embed="rId3">
            <a:alphaModFix/>
          </a:blip>
          <a:srcRect l="33506" r="32852"/>
          <a:stretch/>
        </p:blipFill>
        <p:spPr>
          <a:xfrm>
            <a:off x="5310554" y="266189"/>
            <a:ext cx="2391510" cy="4870957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15"/>
          <p:cNvSpPr txBox="1">
            <a:spLocks noGrp="1"/>
          </p:cNvSpPr>
          <p:nvPr>
            <p:ph type="body" idx="4294967295"/>
          </p:nvPr>
        </p:nvSpPr>
        <p:spPr>
          <a:xfrm>
            <a:off x="524934" y="1248573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/>
              <a:t>An infinite stream…</a:t>
            </a:r>
            <a:endParaRPr/>
          </a:p>
          <a:p>
            <a:pPr marL="0" lvl="0" indent="952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en-US"/>
              <a:t>of finite tables…</a:t>
            </a:r>
            <a:endParaRPr/>
          </a:p>
          <a:p>
            <a:pPr marL="0" lvl="0" indent="952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en-US"/>
              <a:t>identified by the GroupKey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6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From bucket to tables</a:t>
            </a:r>
            <a:endParaRPr/>
          </a:p>
        </p:txBody>
      </p:sp>
      <p:sp>
        <p:nvSpPr>
          <p:cNvPr id="246" name="Google Shape;246;p16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24</a:t>
            </a:fld>
            <a:endParaRPr/>
          </a:p>
        </p:txBody>
      </p:sp>
      <p:sp>
        <p:nvSpPr>
          <p:cNvPr id="247" name="Google Shape;247;p16"/>
          <p:cNvSpPr/>
          <p:nvPr/>
        </p:nvSpPr>
        <p:spPr>
          <a:xfrm>
            <a:off x="4115315" y="3377045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16"/>
          <p:cNvSpPr/>
          <p:nvPr/>
        </p:nvSpPr>
        <p:spPr>
          <a:xfrm>
            <a:off x="1824677" y="3373987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16"/>
          <p:cNvSpPr/>
          <p:nvPr/>
        </p:nvSpPr>
        <p:spPr>
          <a:xfrm>
            <a:off x="5280545" y="3370671"/>
            <a:ext cx="1061573" cy="1219769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16"/>
          <p:cNvSpPr txBox="1"/>
          <p:nvPr/>
        </p:nvSpPr>
        <p:spPr>
          <a:xfrm>
            <a:off x="1958887" y="3739039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16"/>
          <p:cNvSpPr txBox="1"/>
          <p:nvPr/>
        </p:nvSpPr>
        <p:spPr>
          <a:xfrm>
            <a:off x="4236651" y="373903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16"/>
          <p:cNvSpPr txBox="1"/>
          <p:nvPr/>
        </p:nvSpPr>
        <p:spPr>
          <a:xfrm>
            <a:off x="5418230" y="3748718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16"/>
          <p:cNvSpPr txBox="1"/>
          <p:nvPr/>
        </p:nvSpPr>
        <p:spPr>
          <a:xfrm>
            <a:off x="1947021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_time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16"/>
          <p:cNvSpPr txBox="1"/>
          <p:nvPr/>
        </p:nvSpPr>
        <p:spPr>
          <a:xfrm>
            <a:off x="4224737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16"/>
          <p:cNvSpPr txBox="1"/>
          <p:nvPr/>
        </p:nvSpPr>
        <p:spPr>
          <a:xfrm>
            <a:off x="5406221" y="3366332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16"/>
          <p:cNvSpPr txBox="1"/>
          <p:nvPr/>
        </p:nvSpPr>
        <p:spPr>
          <a:xfrm>
            <a:off x="1958729" y="407924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16"/>
          <p:cNvSpPr txBox="1"/>
          <p:nvPr/>
        </p:nvSpPr>
        <p:spPr>
          <a:xfrm>
            <a:off x="4236444" y="4087891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16"/>
          <p:cNvSpPr/>
          <p:nvPr/>
        </p:nvSpPr>
        <p:spPr>
          <a:xfrm>
            <a:off x="6439577" y="3373766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16"/>
          <p:cNvSpPr txBox="1"/>
          <p:nvPr/>
        </p:nvSpPr>
        <p:spPr>
          <a:xfrm>
            <a:off x="5417928" y="4097568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16"/>
          <p:cNvSpPr txBox="1"/>
          <p:nvPr/>
        </p:nvSpPr>
        <p:spPr>
          <a:xfrm>
            <a:off x="6577262" y="3753056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16"/>
          <p:cNvSpPr txBox="1"/>
          <p:nvPr/>
        </p:nvSpPr>
        <p:spPr>
          <a:xfrm>
            <a:off x="6565254" y="337067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humidity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16"/>
          <p:cNvSpPr txBox="1"/>
          <p:nvPr/>
        </p:nvSpPr>
        <p:spPr>
          <a:xfrm>
            <a:off x="6576962" y="410190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16"/>
          <p:cNvSpPr txBox="1"/>
          <p:nvPr/>
        </p:nvSpPr>
        <p:spPr>
          <a:xfrm>
            <a:off x="1958729" y="387916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16"/>
          <p:cNvSpPr txBox="1"/>
          <p:nvPr/>
        </p:nvSpPr>
        <p:spPr>
          <a:xfrm>
            <a:off x="4236444" y="3887820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16"/>
          <p:cNvSpPr txBox="1"/>
          <p:nvPr/>
        </p:nvSpPr>
        <p:spPr>
          <a:xfrm>
            <a:off x="5417928" y="389749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16"/>
          <p:cNvSpPr txBox="1"/>
          <p:nvPr/>
        </p:nvSpPr>
        <p:spPr>
          <a:xfrm>
            <a:off x="6576962" y="3901409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16"/>
          <p:cNvSpPr txBox="1"/>
          <p:nvPr/>
        </p:nvSpPr>
        <p:spPr>
          <a:xfrm>
            <a:off x="288905" y="4415559"/>
            <a:ext cx="1389203" cy="239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_m = _measurement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16"/>
          <p:cNvSpPr/>
          <p:nvPr/>
        </p:nvSpPr>
        <p:spPr>
          <a:xfrm>
            <a:off x="2971539" y="3381233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16"/>
          <p:cNvSpPr txBox="1"/>
          <p:nvPr/>
        </p:nvSpPr>
        <p:spPr>
          <a:xfrm>
            <a:off x="3092874" y="374322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16"/>
          <p:cNvSpPr txBox="1"/>
          <p:nvPr/>
        </p:nvSpPr>
        <p:spPr>
          <a:xfrm>
            <a:off x="3080960" y="3360842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16"/>
          <p:cNvSpPr txBox="1"/>
          <p:nvPr/>
        </p:nvSpPr>
        <p:spPr>
          <a:xfrm>
            <a:off x="3092668" y="409207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16"/>
          <p:cNvSpPr txBox="1"/>
          <p:nvPr/>
        </p:nvSpPr>
        <p:spPr>
          <a:xfrm>
            <a:off x="3092668" y="3892007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16"/>
          <p:cNvSpPr/>
          <p:nvPr/>
        </p:nvSpPr>
        <p:spPr>
          <a:xfrm>
            <a:off x="1759947" y="3756371"/>
            <a:ext cx="5860054" cy="704603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78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From bucket to tables</a:t>
            </a:r>
            <a:endParaRPr/>
          </a:p>
        </p:txBody>
      </p:sp>
      <p:sp>
        <p:nvSpPr>
          <p:cNvPr id="279" name="Google Shape;279;p7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25</a:t>
            </a:fld>
            <a:endParaRPr/>
          </a:p>
        </p:txBody>
      </p:sp>
      <p:sp>
        <p:nvSpPr>
          <p:cNvPr id="280" name="Google Shape;280;p78"/>
          <p:cNvSpPr/>
          <p:nvPr/>
        </p:nvSpPr>
        <p:spPr>
          <a:xfrm>
            <a:off x="4115315" y="3377045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78"/>
          <p:cNvSpPr/>
          <p:nvPr/>
        </p:nvSpPr>
        <p:spPr>
          <a:xfrm>
            <a:off x="1824677" y="3373987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78"/>
          <p:cNvSpPr/>
          <p:nvPr/>
        </p:nvSpPr>
        <p:spPr>
          <a:xfrm>
            <a:off x="5280545" y="3370671"/>
            <a:ext cx="1061573" cy="1219769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78"/>
          <p:cNvSpPr txBox="1"/>
          <p:nvPr/>
        </p:nvSpPr>
        <p:spPr>
          <a:xfrm>
            <a:off x="1958887" y="3739039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78"/>
          <p:cNvSpPr txBox="1"/>
          <p:nvPr/>
        </p:nvSpPr>
        <p:spPr>
          <a:xfrm>
            <a:off x="4236651" y="373903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78"/>
          <p:cNvSpPr txBox="1"/>
          <p:nvPr/>
        </p:nvSpPr>
        <p:spPr>
          <a:xfrm>
            <a:off x="5418230" y="3748718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78"/>
          <p:cNvSpPr txBox="1"/>
          <p:nvPr/>
        </p:nvSpPr>
        <p:spPr>
          <a:xfrm>
            <a:off x="1947021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_time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78"/>
          <p:cNvSpPr txBox="1"/>
          <p:nvPr/>
        </p:nvSpPr>
        <p:spPr>
          <a:xfrm>
            <a:off x="4224737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78"/>
          <p:cNvSpPr txBox="1"/>
          <p:nvPr/>
        </p:nvSpPr>
        <p:spPr>
          <a:xfrm>
            <a:off x="5406221" y="3366332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78"/>
          <p:cNvSpPr txBox="1"/>
          <p:nvPr/>
        </p:nvSpPr>
        <p:spPr>
          <a:xfrm>
            <a:off x="1958729" y="407924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78"/>
          <p:cNvSpPr txBox="1"/>
          <p:nvPr/>
        </p:nvSpPr>
        <p:spPr>
          <a:xfrm>
            <a:off x="4236444" y="4087891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78"/>
          <p:cNvSpPr/>
          <p:nvPr/>
        </p:nvSpPr>
        <p:spPr>
          <a:xfrm>
            <a:off x="6439577" y="3373766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78"/>
          <p:cNvSpPr txBox="1"/>
          <p:nvPr/>
        </p:nvSpPr>
        <p:spPr>
          <a:xfrm>
            <a:off x="5417928" y="4097568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78"/>
          <p:cNvSpPr txBox="1"/>
          <p:nvPr/>
        </p:nvSpPr>
        <p:spPr>
          <a:xfrm>
            <a:off x="6577262" y="3753056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78"/>
          <p:cNvSpPr txBox="1"/>
          <p:nvPr/>
        </p:nvSpPr>
        <p:spPr>
          <a:xfrm>
            <a:off x="6565254" y="337067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humidity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78"/>
          <p:cNvSpPr txBox="1"/>
          <p:nvPr/>
        </p:nvSpPr>
        <p:spPr>
          <a:xfrm>
            <a:off x="6576962" y="410190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78"/>
          <p:cNvSpPr txBox="1"/>
          <p:nvPr/>
        </p:nvSpPr>
        <p:spPr>
          <a:xfrm>
            <a:off x="1958729" y="387916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78"/>
          <p:cNvSpPr txBox="1"/>
          <p:nvPr/>
        </p:nvSpPr>
        <p:spPr>
          <a:xfrm>
            <a:off x="4236444" y="3887820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78"/>
          <p:cNvSpPr txBox="1"/>
          <p:nvPr/>
        </p:nvSpPr>
        <p:spPr>
          <a:xfrm>
            <a:off x="5417928" y="389749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78"/>
          <p:cNvSpPr txBox="1"/>
          <p:nvPr/>
        </p:nvSpPr>
        <p:spPr>
          <a:xfrm>
            <a:off x="6576962" y="3901409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78"/>
          <p:cNvSpPr txBox="1"/>
          <p:nvPr/>
        </p:nvSpPr>
        <p:spPr>
          <a:xfrm>
            <a:off x="4891014" y="2580606"/>
            <a:ext cx="4480561" cy="654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200" b="0" i="0" u="none" strike="noStrike" cap="none">
              <a:solidFill>
                <a:schemeClr val="accent5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2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78"/>
          <p:cNvSpPr/>
          <p:nvPr/>
        </p:nvSpPr>
        <p:spPr>
          <a:xfrm>
            <a:off x="4124183" y="2708287"/>
            <a:ext cx="721111" cy="4604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0800"/>
                </a:moveTo>
                <a:lnTo>
                  <a:pt x="10800" y="0"/>
                </a:lnTo>
                <a:lnTo>
                  <a:pt x="21600" y="10800"/>
                </a:lnTo>
                <a:lnTo>
                  <a:pt x="16200" y="10800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108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78"/>
          <p:cNvSpPr txBox="1"/>
          <p:nvPr/>
        </p:nvSpPr>
        <p:spPr>
          <a:xfrm>
            <a:off x="288905" y="4415559"/>
            <a:ext cx="1389203" cy="239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_m = _measurement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78"/>
          <p:cNvSpPr/>
          <p:nvPr/>
        </p:nvSpPr>
        <p:spPr>
          <a:xfrm>
            <a:off x="2971539" y="3381233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78"/>
          <p:cNvSpPr txBox="1"/>
          <p:nvPr/>
        </p:nvSpPr>
        <p:spPr>
          <a:xfrm>
            <a:off x="3092874" y="374322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78"/>
          <p:cNvSpPr txBox="1"/>
          <p:nvPr/>
        </p:nvSpPr>
        <p:spPr>
          <a:xfrm>
            <a:off x="3080960" y="3360842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78"/>
          <p:cNvSpPr txBox="1"/>
          <p:nvPr/>
        </p:nvSpPr>
        <p:spPr>
          <a:xfrm>
            <a:off x="3092668" y="409207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78"/>
          <p:cNvSpPr txBox="1"/>
          <p:nvPr/>
        </p:nvSpPr>
        <p:spPr>
          <a:xfrm>
            <a:off x="3092668" y="3892007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78"/>
          <p:cNvSpPr/>
          <p:nvPr/>
        </p:nvSpPr>
        <p:spPr>
          <a:xfrm>
            <a:off x="1759947" y="3756371"/>
            <a:ext cx="5860054" cy="704603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79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From bucket to tables</a:t>
            </a:r>
            <a:endParaRPr/>
          </a:p>
        </p:txBody>
      </p:sp>
      <p:sp>
        <p:nvSpPr>
          <p:cNvPr id="314" name="Google Shape;314;p7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26</a:t>
            </a:fld>
            <a:endParaRPr/>
          </a:p>
        </p:txBody>
      </p:sp>
      <p:sp>
        <p:nvSpPr>
          <p:cNvPr id="315" name="Google Shape;315;p79"/>
          <p:cNvSpPr/>
          <p:nvPr/>
        </p:nvSpPr>
        <p:spPr>
          <a:xfrm>
            <a:off x="4115315" y="3377045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79"/>
          <p:cNvSpPr/>
          <p:nvPr/>
        </p:nvSpPr>
        <p:spPr>
          <a:xfrm>
            <a:off x="1824677" y="3373987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79"/>
          <p:cNvSpPr/>
          <p:nvPr/>
        </p:nvSpPr>
        <p:spPr>
          <a:xfrm>
            <a:off x="5280545" y="3370671"/>
            <a:ext cx="1061573" cy="1219769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79"/>
          <p:cNvSpPr txBox="1"/>
          <p:nvPr/>
        </p:nvSpPr>
        <p:spPr>
          <a:xfrm>
            <a:off x="1958887" y="3739039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79"/>
          <p:cNvSpPr txBox="1"/>
          <p:nvPr/>
        </p:nvSpPr>
        <p:spPr>
          <a:xfrm>
            <a:off x="4236651" y="373903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79"/>
          <p:cNvSpPr txBox="1"/>
          <p:nvPr/>
        </p:nvSpPr>
        <p:spPr>
          <a:xfrm>
            <a:off x="5418230" y="3748718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79"/>
          <p:cNvSpPr txBox="1"/>
          <p:nvPr/>
        </p:nvSpPr>
        <p:spPr>
          <a:xfrm>
            <a:off x="1947021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_time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79"/>
          <p:cNvSpPr txBox="1"/>
          <p:nvPr/>
        </p:nvSpPr>
        <p:spPr>
          <a:xfrm>
            <a:off x="4224737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79"/>
          <p:cNvSpPr txBox="1"/>
          <p:nvPr/>
        </p:nvSpPr>
        <p:spPr>
          <a:xfrm>
            <a:off x="5406221" y="3366332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79"/>
          <p:cNvSpPr txBox="1"/>
          <p:nvPr/>
        </p:nvSpPr>
        <p:spPr>
          <a:xfrm>
            <a:off x="1958729" y="407924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79"/>
          <p:cNvSpPr txBox="1"/>
          <p:nvPr/>
        </p:nvSpPr>
        <p:spPr>
          <a:xfrm>
            <a:off x="4236444" y="4087891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79"/>
          <p:cNvSpPr/>
          <p:nvPr/>
        </p:nvSpPr>
        <p:spPr>
          <a:xfrm>
            <a:off x="6439577" y="3373766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79"/>
          <p:cNvSpPr txBox="1"/>
          <p:nvPr/>
        </p:nvSpPr>
        <p:spPr>
          <a:xfrm>
            <a:off x="5417928" y="4097568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79"/>
          <p:cNvSpPr txBox="1"/>
          <p:nvPr/>
        </p:nvSpPr>
        <p:spPr>
          <a:xfrm>
            <a:off x="6577262" y="3753056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79"/>
          <p:cNvSpPr txBox="1"/>
          <p:nvPr/>
        </p:nvSpPr>
        <p:spPr>
          <a:xfrm>
            <a:off x="6565254" y="337067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humidity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79"/>
          <p:cNvSpPr txBox="1"/>
          <p:nvPr/>
        </p:nvSpPr>
        <p:spPr>
          <a:xfrm>
            <a:off x="6576962" y="410190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79"/>
          <p:cNvSpPr txBox="1"/>
          <p:nvPr/>
        </p:nvSpPr>
        <p:spPr>
          <a:xfrm>
            <a:off x="1958729" y="387916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79"/>
          <p:cNvSpPr txBox="1"/>
          <p:nvPr/>
        </p:nvSpPr>
        <p:spPr>
          <a:xfrm>
            <a:off x="4236444" y="3887820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79"/>
          <p:cNvSpPr txBox="1"/>
          <p:nvPr/>
        </p:nvSpPr>
        <p:spPr>
          <a:xfrm>
            <a:off x="5417928" y="389749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79"/>
          <p:cNvSpPr txBox="1"/>
          <p:nvPr/>
        </p:nvSpPr>
        <p:spPr>
          <a:xfrm>
            <a:off x="6576962" y="3901409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79"/>
          <p:cNvSpPr txBox="1"/>
          <p:nvPr/>
        </p:nvSpPr>
        <p:spPr>
          <a:xfrm>
            <a:off x="4891014" y="2580606"/>
            <a:ext cx="4480561" cy="654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200" b="0" i="0" u="none" strike="noStrike" cap="none">
              <a:solidFill>
                <a:schemeClr val="accent5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2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36" name="Google Shape;336;p79"/>
          <p:cNvGraphicFramePr/>
          <p:nvPr/>
        </p:nvGraphicFramePr>
        <p:xfrm>
          <a:off x="250895" y="1264754"/>
          <a:ext cx="2790000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9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1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37" name="Google Shape;337;p79"/>
          <p:cNvSpPr/>
          <p:nvPr/>
        </p:nvSpPr>
        <p:spPr>
          <a:xfrm>
            <a:off x="4124183" y="2708287"/>
            <a:ext cx="721111" cy="4604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0800"/>
                </a:moveTo>
                <a:lnTo>
                  <a:pt x="10800" y="0"/>
                </a:lnTo>
                <a:lnTo>
                  <a:pt x="21600" y="10800"/>
                </a:lnTo>
                <a:lnTo>
                  <a:pt x="16200" y="10800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108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79"/>
          <p:cNvSpPr txBox="1"/>
          <p:nvPr/>
        </p:nvSpPr>
        <p:spPr>
          <a:xfrm>
            <a:off x="288905" y="4415559"/>
            <a:ext cx="1389203" cy="239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_m = _measurement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79"/>
          <p:cNvSpPr/>
          <p:nvPr/>
        </p:nvSpPr>
        <p:spPr>
          <a:xfrm>
            <a:off x="2971539" y="3381233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79"/>
          <p:cNvSpPr txBox="1"/>
          <p:nvPr/>
        </p:nvSpPr>
        <p:spPr>
          <a:xfrm>
            <a:off x="3092874" y="374322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79"/>
          <p:cNvSpPr txBox="1"/>
          <p:nvPr/>
        </p:nvSpPr>
        <p:spPr>
          <a:xfrm>
            <a:off x="3080960" y="3360842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79"/>
          <p:cNvSpPr txBox="1"/>
          <p:nvPr/>
        </p:nvSpPr>
        <p:spPr>
          <a:xfrm>
            <a:off x="3092668" y="409207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79"/>
          <p:cNvSpPr txBox="1"/>
          <p:nvPr/>
        </p:nvSpPr>
        <p:spPr>
          <a:xfrm>
            <a:off x="3092668" y="3892007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79"/>
          <p:cNvSpPr/>
          <p:nvPr/>
        </p:nvSpPr>
        <p:spPr>
          <a:xfrm>
            <a:off x="1759947" y="3756371"/>
            <a:ext cx="5860054" cy="704603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8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From bucket to tables</a:t>
            </a:r>
            <a:endParaRPr/>
          </a:p>
        </p:txBody>
      </p:sp>
      <p:sp>
        <p:nvSpPr>
          <p:cNvPr id="350" name="Google Shape;350;p8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27</a:t>
            </a:fld>
            <a:endParaRPr/>
          </a:p>
        </p:txBody>
      </p:sp>
      <p:sp>
        <p:nvSpPr>
          <p:cNvPr id="351" name="Google Shape;351;p80"/>
          <p:cNvSpPr/>
          <p:nvPr/>
        </p:nvSpPr>
        <p:spPr>
          <a:xfrm>
            <a:off x="4115315" y="3377045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80"/>
          <p:cNvSpPr/>
          <p:nvPr/>
        </p:nvSpPr>
        <p:spPr>
          <a:xfrm>
            <a:off x="1824677" y="3373987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80"/>
          <p:cNvSpPr/>
          <p:nvPr/>
        </p:nvSpPr>
        <p:spPr>
          <a:xfrm>
            <a:off x="5280545" y="3370671"/>
            <a:ext cx="1061573" cy="1219769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80"/>
          <p:cNvSpPr txBox="1"/>
          <p:nvPr/>
        </p:nvSpPr>
        <p:spPr>
          <a:xfrm>
            <a:off x="1958887" y="3739039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80"/>
          <p:cNvSpPr txBox="1"/>
          <p:nvPr/>
        </p:nvSpPr>
        <p:spPr>
          <a:xfrm>
            <a:off x="4236651" y="373903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80"/>
          <p:cNvSpPr txBox="1"/>
          <p:nvPr/>
        </p:nvSpPr>
        <p:spPr>
          <a:xfrm>
            <a:off x="5418230" y="3748718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80"/>
          <p:cNvSpPr txBox="1"/>
          <p:nvPr/>
        </p:nvSpPr>
        <p:spPr>
          <a:xfrm>
            <a:off x="1947021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_time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80"/>
          <p:cNvSpPr txBox="1"/>
          <p:nvPr/>
        </p:nvSpPr>
        <p:spPr>
          <a:xfrm>
            <a:off x="4224737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80"/>
          <p:cNvSpPr txBox="1"/>
          <p:nvPr/>
        </p:nvSpPr>
        <p:spPr>
          <a:xfrm>
            <a:off x="5406221" y="3366332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80"/>
          <p:cNvSpPr txBox="1"/>
          <p:nvPr/>
        </p:nvSpPr>
        <p:spPr>
          <a:xfrm>
            <a:off x="1958729" y="407924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80"/>
          <p:cNvSpPr txBox="1"/>
          <p:nvPr/>
        </p:nvSpPr>
        <p:spPr>
          <a:xfrm>
            <a:off x="4236444" y="4087891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80"/>
          <p:cNvSpPr/>
          <p:nvPr/>
        </p:nvSpPr>
        <p:spPr>
          <a:xfrm>
            <a:off x="6439577" y="3373766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80"/>
          <p:cNvSpPr txBox="1"/>
          <p:nvPr/>
        </p:nvSpPr>
        <p:spPr>
          <a:xfrm>
            <a:off x="5417928" y="4097568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80"/>
          <p:cNvSpPr txBox="1"/>
          <p:nvPr/>
        </p:nvSpPr>
        <p:spPr>
          <a:xfrm>
            <a:off x="6577262" y="3753056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80"/>
          <p:cNvSpPr txBox="1"/>
          <p:nvPr/>
        </p:nvSpPr>
        <p:spPr>
          <a:xfrm>
            <a:off x="6565254" y="337067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humidity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80"/>
          <p:cNvSpPr txBox="1"/>
          <p:nvPr/>
        </p:nvSpPr>
        <p:spPr>
          <a:xfrm>
            <a:off x="6576962" y="410190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80"/>
          <p:cNvSpPr txBox="1"/>
          <p:nvPr/>
        </p:nvSpPr>
        <p:spPr>
          <a:xfrm>
            <a:off x="1958729" y="387916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80"/>
          <p:cNvSpPr txBox="1"/>
          <p:nvPr/>
        </p:nvSpPr>
        <p:spPr>
          <a:xfrm>
            <a:off x="4236444" y="3887820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80"/>
          <p:cNvSpPr txBox="1"/>
          <p:nvPr/>
        </p:nvSpPr>
        <p:spPr>
          <a:xfrm>
            <a:off x="5417928" y="389749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80"/>
          <p:cNvSpPr txBox="1"/>
          <p:nvPr/>
        </p:nvSpPr>
        <p:spPr>
          <a:xfrm>
            <a:off x="6576962" y="3901409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80"/>
          <p:cNvSpPr txBox="1"/>
          <p:nvPr/>
        </p:nvSpPr>
        <p:spPr>
          <a:xfrm>
            <a:off x="4891014" y="2580606"/>
            <a:ext cx="4480561" cy="654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200" b="0" i="0" u="none" strike="noStrike" cap="none">
              <a:solidFill>
                <a:schemeClr val="accent5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2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72" name="Google Shape;372;p80"/>
          <p:cNvGraphicFramePr/>
          <p:nvPr/>
        </p:nvGraphicFramePr>
        <p:xfrm>
          <a:off x="250895" y="1264754"/>
          <a:ext cx="2790000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9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1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373" name="Google Shape;373;p80"/>
          <p:cNvGraphicFramePr/>
          <p:nvPr/>
        </p:nvGraphicFramePr>
        <p:xfrm>
          <a:off x="3109449" y="1256361"/>
          <a:ext cx="2704700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9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74" name="Google Shape;374;p80"/>
          <p:cNvSpPr/>
          <p:nvPr/>
        </p:nvSpPr>
        <p:spPr>
          <a:xfrm>
            <a:off x="4124183" y="2708287"/>
            <a:ext cx="721111" cy="4604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0800"/>
                </a:moveTo>
                <a:lnTo>
                  <a:pt x="10800" y="0"/>
                </a:lnTo>
                <a:lnTo>
                  <a:pt x="21600" y="10800"/>
                </a:lnTo>
                <a:lnTo>
                  <a:pt x="16200" y="10800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108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80"/>
          <p:cNvSpPr txBox="1"/>
          <p:nvPr/>
        </p:nvSpPr>
        <p:spPr>
          <a:xfrm>
            <a:off x="288905" y="4415559"/>
            <a:ext cx="1389203" cy="239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_m = _measurement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80"/>
          <p:cNvSpPr/>
          <p:nvPr/>
        </p:nvSpPr>
        <p:spPr>
          <a:xfrm>
            <a:off x="2971539" y="3381233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80"/>
          <p:cNvSpPr txBox="1"/>
          <p:nvPr/>
        </p:nvSpPr>
        <p:spPr>
          <a:xfrm>
            <a:off x="3092874" y="374322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80"/>
          <p:cNvSpPr txBox="1"/>
          <p:nvPr/>
        </p:nvSpPr>
        <p:spPr>
          <a:xfrm>
            <a:off x="3080960" y="3360842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80"/>
          <p:cNvSpPr txBox="1"/>
          <p:nvPr/>
        </p:nvSpPr>
        <p:spPr>
          <a:xfrm>
            <a:off x="3092668" y="409207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80"/>
          <p:cNvSpPr txBox="1"/>
          <p:nvPr/>
        </p:nvSpPr>
        <p:spPr>
          <a:xfrm>
            <a:off x="3092668" y="3892007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80"/>
          <p:cNvSpPr/>
          <p:nvPr/>
        </p:nvSpPr>
        <p:spPr>
          <a:xfrm>
            <a:off x="1759947" y="3756371"/>
            <a:ext cx="5860054" cy="704603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8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From bucket to tables</a:t>
            </a:r>
            <a:endParaRPr/>
          </a:p>
        </p:txBody>
      </p:sp>
      <p:sp>
        <p:nvSpPr>
          <p:cNvPr id="387" name="Google Shape;387;p8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28</a:t>
            </a:fld>
            <a:endParaRPr/>
          </a:p>
        </p:txBody>
      </p:sp>
      <p:sp>
        <p:nvSpPr>
          <p:cNvPr id="388" name="Google Shape;388;p81"/>
          <p:cNvSpPr/>
          <p:nvPr/>
        </p:nvSpPr>
        <p:spPr>
          <a:xfrm>
            <a:off x="4115315" y="3377045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81"/>
          <p:cNvSpPr/>
          <p:nvPr/>
        </p:nvSpPr>
        <p:spPr>
          <a:xfrm>
            <a:off x="1824677" y="3373987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81"/>
          <p:cNvSpPr/>
          <p:nvPr/>
        </p:nvSpPr>
        <p:spPr>
          <a:xfrm>
            <a:off x="5280545" y="3370671"/>
            <a:ext cx="1061573" cy="1219769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81"/>
          <p:cNvSpPr txBox="1"/>
          <p:nvPr/>
        </p:nvSpPr>
        <p:spPr>
          <a:xfrm>
            <a:off x="1958887" y="3739039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81"/>
          <p:cNvSpPr txBox="1"/>
          <p:nvPr/>
        </p:nvSpPr>
        <p:spPr>
          <a:xfrm>
            <a:off x="4236651" y="373903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81"/>
          <p:cNvSpPr txBox="1"/>
          <p:nvPr/>
        </p:nvSpPr>
        <p:spPr>
          <a:xfrm>
            <a:off x="5418230" y="3748718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81"/>
          <p:cNvSpPr txBox="1"/>
          <p:nvPr/>
        </p:nvSpPr>
        <p:spPr>
          <a:xfrm>
            <a:off x="1947021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_time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81"/>
          <p:cNvSpPr txBox="1"/>
          <p:nvPr/>
        </p:nvSpPr>
        <p:spPr>
          <a:xfrm>
            <a:off x="4224737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81"/>
          <p:cNvSpPr txBox="1"/>
          <p:nvPr/>
        </p:nvSpPr>
        <p:spPr>
          <a:xfrm>
            <a:off x="5406221" y="3366332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81"/>
          <p:cNvSpPr txBox="1"/>
          <p:nvPr/>
        </p:nvSpPr>
        <p:spPr>
          <a:xfrm>
            <a:off x="1958729" y="407924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81"/>
          <p:cNvSpPr txBox="1"/>
          <p:nvPr/>
        </p:nvSpPr>
        <p:spPr>
          <a:xfrm>
            <a:off x="4236444" y="4087891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81"/>
          <p:cNvSpPr/>
          <p:nvPr/>
        </p:nvSpPr>
        <p:spPr>
          <a:xfrm>
            <a:off x="6439577" y="3373766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81"/>
          <p:cNvSpPr txBox="1"/>
          <p:nvPr/>
        </p:nvSpPr>
        <p:spPr>
          <a:xfrm>
            <a:off x="5417928" y="4097568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81"/>
          <p:cNvSpPr txBox="1"/>
          <p:nvPr/>
        </p:nvSpPr>
        <p:spPr>
          <a:xfrm>
            <a:off x="6577262" y="3753056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81"/>
          <p:cNvSpPr txBox="1"/>
          <p:nvPr/>
        </p:nvSpPr>
        <p:spPr>
          <a:xfrm>
            <a:off x="6565254" y="337067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humidity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81"/>
          <p:cNvSpPr txBox="1"/>
          <p:nvPr/>
        </p:nvSpPr>
        <p:spPr>
          <a:xfrm>
            <a:off x="6576962" y="410190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81"/>
          <p:cNvSpPr txBox="1"/>
          <p:nvPr/>
        </p:nvSpPr>
        <p:spPr>
          <a:xfrm>
            <a:off x="1958729" y="387916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81"/>
          <p:cNvSpPr txBox="1"/>
          <p:nvPr/>
        </p:nvSpPr>
        <p:spPr>
          <a:xfrm>
            <a:off x="4236444" y="3887820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81"/>
          <p:cNvSpPr txBox="1"/>
          <p:nvPr/>
        </p:nvSpPr>
        <p:spPr>
          <a:xfrm>
            <a:off x="5417928" y="389749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81"/>
          <p:cNvSpPr txBox="1"/>
          <p:nvPr/>
        </p:nvSpPr>
        <p:spPr>
          <a:xfrm>
            <a:off x="6576962" y="3901409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81"/>
          <p:cNvSpPr txBox="1"/>
          <p:nvPr/>
        </p:nvSpPr>
        <p:spPr>
          <a:xfrm>
            <a:off x="4891014" y="2580606"/>
            <a:ext cx="4480561" cy="654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200" b="0" i="0" u="none" strike="noStrike" cap="none">
              <a:solidFill>
                <a:schemeClr val="accent5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2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09" name="Google Shape;409;p81"/>
          <p:cNvGraphicFramePr/>
          <p:nvPr/>
        </p:nvGraphicFramePr>
        <p:xfrm>
          <a:off x="250895" y="1264754"/>
          <a:ext cx="2790000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9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1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10" name="Google Shape;410;p81"/>
          <p:cNvGraphicFramePr/>
          <p:nvPr/>
        </p:nvGraphicFramePr>
        <p:xfrm>
          <a:off x="3109449" y="1256361"/>
          <a:ext cx="2704700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9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11" name="Google Shape;411;p81"/>
          <p:cNvSpPr txBox="1"/>
          <p:nvPr/>
        </p:nvSpPr>
        <p:spPr>
          <a:xfrm>
            <a:off x="5810261" y="1720445"/>
            <a:ext cx="380738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12" name="Google Shape;412;p81"/>
          <p:cNvGraphicFramePr/>
          <p:nvPr/>
        </p:nvGraphicFramePr>
        <p:xfrm>
          <a:off x="6176862" y="1270948"/>
          <a:ext cx="2704675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2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9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127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13" name="Google Shape;413;p81"/>
          <p:cNvSpPr/>
          <p:nvPr/>
        </p:nvSpPr>
        <p:spPr>
          <a:xfrm>
            <a:off x="4124183" y="2708287"/>
            <a:ext cx="721111" cy="4604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0800"/>
                </a:moveTo>
                <a:lnTo>
                  <a:pt x="10800" y="0"/>
                </a:lnTo>
                <a:lnTo>
                  <a:pt x="21600" y="10800"/>
                </a:lnTo>
                <a:lnTo>
                  <a:pt x="16200" y="10800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108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81"/>
          <p:cNvSpPr txBox="1"/>
          <p:nvPr/>
        </p:nvSpPr>
        <p:spPr>
          <a:xfrm>
            <a:off x="288905" y="4415559"/>
            <a:ext cx="1389203" cy="239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_m = _measurement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81"/>
          <p:cNvSpPr/>
          <p:nvPr/>
        </p:nvSpPr>
        <p:spPr>
          <a:xfrm>
            <a:off x="2971539" y="3381233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p81"/>
          <p:cNvSpPr txBox="1"/>
          <p:nvPr/>
        </p:nvSpPr>
        <p:spPr>
          <a:xfrm>
            <a:off x="3092874" y="374322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81"/>
          <p:cNvSpPr txBox="1"/>
          <p:nvPr/>
        </p:nvSpPr>
        <p:spPr>
          <a:xfrm>
            <a:off x="3080960" y="3360842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p81"/>
          <p:cNvSpPr txBox="1"/>
          <p:nvPr/>
        </p:nvSpPr>
        <p:spPr>
          <a:xfrm>
            <a:off x="3092668" y="409207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81"/>
          <p:cNvSpPr txBox="1"/>
          <p:nvPr/>
        </p:nvSpPr>
        <p:spPr>
          <a:xfrm>
            <a:off x="3092668" y="3892007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81"/>
          <p:cNvSpPr/>
          <p:nvPr/>
        </p:nvSpPr>
        <p:spPr>
          <a:xfrm>
            <a:off x="1759947" y="3756371"/>
            <a:ext cx="5860054" cy="704603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8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Query Process</a:t>
            </a:r>
            <a:endParaRPr/>
          </a:p>
        </p:txBody>
      </p:sp>
      <p:sp>
        <p:nvSpPr>
          <p:cNvPr id="441" name="Google Shape;441;p1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29</a:t>
            </a:fld>
            <a:endParaRPr/>
          </a:p>
        </p:txBody>
      </p:sp>
      <p:sp>
        <p:nvSpPr>
          <p:cNvPr id="442" name="Google Shape;442;p18"/>
          <p:cNvSpPr txBox="1">
            <a:spLocks noGrp="1"/>
          </p:cNvSpPr>
          <p:nvPr>
            <p:ph type="body" idx="4294967295"/>
          </p:nvPr>
        </p:nvSpPr>
        <p:spPr>
          <a:xfrm>
            <a:off x="483451" y="1313981"/>
            <a:ext cx="40227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/>
              <a:t>For Each Table: </a:t>
            </a:r>
            <a:endParaRPr/>
          </a:p>
          <a:p>
            <a:pPr marL="55245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/>
              <a:t>Convert incoming rows into 0 or more outgoing rows</a:t>
            </a:r>
            <a:endParaRPr/>
          </a:p>
          <a:p>
            <a:pPr marL="55245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/>
              <a:t>Map outgoing rows to tables </a:t>
            </a:r>
            <a:endParaRPr/>
          </a:p>
        </p:txBody>
      </p:sp>
      <p:pic>
        <p:nvPicPr>
          <p:cNvPr id="443" name="Google Shape;443;p18" descr="Picture 6"/>
          <p:cNvPicPr preferRelativeResize="0"/>
          <p:nvPr/>
        </p:nvPicPr>
        <p:blipFill rotWithShape="1">
          <a:blip r:embed="rId3">
            <a:alphaModFix/>
          </a:blip>
          <a:srcRect l="38675" t="13372" r="6365" b="7081"/>
          <a:stretch/>
        </p:blipFill>
        <p:spPr>
          <a:xfrm>
            <a:off x="4533832" y="554557"/>
            <a:ext cx="4184992" cy="41503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Data Lifecycle</a:t>
            </a:r>
            <a:endParaRPr/>
          </a:p>
        </p:txBody>
      </p:sp>
      <p:sp>
        <p:nvSpPr>
          <p:cNvPr id="55" name="Google Shape;55;p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</a:t>
            </a:fld>
            <a:endParaRPr/>
          </a:p>
        </p:txBody>
      </p:sp>
      <p:pic>
        <p:nvPicPr>
          <p:cNvPr id="56" name="Google Shape;56;p3" descr="Picture 11"/>
          <p:cNvPicPr preferRelativeResize="0"/>
          <p:nvPr/>
        </p:nvPicPr>
        <p:blipFill rotWithShape="1">
          <a:blip r:embed="rId3">
            <a:alphaModFix/>
          </a:blip>
          <a:srcRect l="37866" t="20093" r="21656" b="52951"/>
          <a:stretch/>
        </p:blipFill>
        <p:spPr>
          <a:xfrm rot="-5400000">
            <a:off x="420373" y="1359215"/>
            <a:ext cx="3025213" cy="2938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19"/>
          <p:cNvSpPr txBox="1"/>
          <p:nvPr/>
        </p:nvSpPr>
        <p:spPr>
          <a:xfrm>
            <a:off x="152867" y="4775768"/>
            <a:ext cx="6716565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D7E5E6"/>
                </a:solidFill>
                <a:latin typeface="Arial"/>
                <a:ea typeface="Arial"/>
                <a:cs typeface="Arial"/>
                <a:sym typeface="Arial"/>
              </a:rPr>
              <a:t>E. Della Valle, M. Balduini, &amp; R. Tommasini - Influx Days - Virtual - SF 2020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19"/>
          <p:cNvSpPr txBox="1"/>
          <p:nvPr/>
        </p:nvSpPr>
        <p:spPr>
          <a:xfrm>
            <a:off x="1464972" y="3129306"/>
            <a:ext cx="380738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1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30</a:t>
            </a:fld>
            <a:endParaRPr/>
          </a:p>
        </p:txBody>
      </p:sp>
      <p:graphicFrame>
        <p:nvGraphicFramePr>
          <p:cNvPr id="451" name="Google Shape;451;p19"/>
          <p:cNvGraphicFramePr/>
          <p:nvPr/>
        </p:nvGraphicFramePr>
        <p:xfrm>
          <a:off x="228142" y="656789"/>
          <a:ext cx="2790000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9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1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2" name="Google Shape;452;p19"/>
          <p:cNvGraphicFramePr/>
          <p:nvPr/>
        </p:nvGraphicFramePr>
        <p:xfrm>
          <a:off x="228142" y="1976615"/>
          <a:ext cx="2704700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9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3" name="Google Shape;453;p19"/>
          <p:cNvGraphicFramePr/>
          <p:nvPr/>
        </p:nvGraphicFramePr>
        <p:xfrm>
          <a:off x="228140" y="3573422"/>
          <a:ext cx="2704675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2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9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127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82"/>
          <p:cNvSpPr txBox="1"/>
          <p:nvPr/>
        </p:nvSpPr>
        <p:spPr>
          <a:xfrm>
            <a:off x="1464972" y="3129306"/>
            <a:ext cx="380738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82"/>
          <p:cNvSpPr txBox="1"/>
          <p:nvPr/>
        </p:nvSpPr>
        <p:spPr>
          <a:xfrm>
            <a:off x="3060591" y="976464"/>
            <a:ext cx="4480561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200"/>
              <a:buFont typeface="Courier"/>
              <a:buNone/>
            </a:pPr>
            <a:r>
              <a:rPr lang="en-US" sz="1200" b="0" i="0" u="none" strike="noStrike" cap="none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2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</a:t>
            </a:r>
            <a:r>
              <a:rPr lang="en-US" sz="1200" b="0" i="0" u="none" strike="noStrike" cap="none" dirty="0" err="1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fn</a:t>
            </a:r>
            <a:r>
              <a:rPr lang="en-US" sz="12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: (r) =&gt;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lnSpc>
                <a:spcPct val="160000"/>
              </a:lnSpc>
              <a:buClr>
                <a:srgbClr val="FF4E47"/>
              </a:buClr>
              <a:buSzPts val="1200"/>
            </a:pPr>
            <a:r>
              <a:rPr lang="en-US" sz="12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</a:t>
            </a:r>
            <a:r>
              <a:rPr lang="en-US" sz="1200" b="0" i="0" u="none" strike="noStrike" cap="none" dirty="0" err="1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r._measurement</a:t>
            </a:r>
            <a:r>
              <a:rPr lang="en-US" sz="12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== </a:t>
            </a:r>
            <a:r>
              <a:rPr lang="en-US" sz="1200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"</a:t>
            </a:r>
            <a:r>
              <a:rPr lang="en-US" sz="1200" dirty="0" err="1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obs</a:t>
            </a:r>
            <a:r>
              <a:rPr lang="en-US" sz="12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" and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</a:t>
            </a:r>
            <a:r>
              <a:rPr lang="en-US" sz="1200" b="0" i="0" u="none" strike="noStrike" cap="none" dirty="0" err="1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r._field</a:t>
            </a:r>
            <a:r>
              <a:rPr lang="en-US" sz="12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== "temp" and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(</a:t>
            </a:r>
            <a:r>
              <a:rPr lang="en-US" sz="1200" b="0" i="0" u="none" strike="noStrike" cap="none" dirty="0" err="1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r._value</a:t>
            </a:r>
            <a:r>
              <a:rPr lang="en-US" sz="12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&gt;= 303 or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 r._</a:t>
            </a:r>
            <a:r>
              <a:rPr lang="en-US" sz="1200" b="0" i="0" u="none" strike="noStrike" cap="none" dirty="0" err="1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vaule</a:t>
            </a:r>
            <a:r>
              <a:rPr lang="en-US" sz="12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&lt;= 125)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82"/>
          <p:cNvSpPr/>
          <p:nvPr/>
        </p:nvSpPr>
        <p:spPr>
          <a:xfrm rot="5400000">
            <a:off x="4242387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FF4E47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4E4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8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31</a:t>
            </a:fld>
            <a:endParaRPr/>
          </a:p>
        </p:txBody>
      </p:sp>
      <p:graphicFrame>
        <p:nvGraphicFramePr>
          <p:cNvPr id="463" name="Google Shape;463;p82"/>
          <p:cNvGraphicFramePr/>
          <p:nvPr/>
        </p:nvGraphicFramePr>
        <p:xfrm>
          <a:off x="228142" y="656789"/>
          <a:ext cx="2790000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9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1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64" name="Google Shape;464;p82"/>
          <p:cNvGraphicFramePr/>
          <p:nvPr/>
        </p:nvGraphicFramePr>
        <p:xfrm>
          <a:off x="228142" y="1976615"/>
          <a:ext cx="2704700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9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65" name="Google Shape;465;p82"/>
          <p:cNvGraphicFramePr/>
          <p:nvPr/>
        </p:nvGraphicFramePr>
        <p:xfrm>
          <a:off x="228140" y="3573422"/>
          <a:ext cx="2704675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2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9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127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83"/>
          <p:cNvSpPr txBox="1"/>
          <p:nvPr/>
        </p:nvSpPr>
        <p:spPr>
          <a:xfrm>
            <a:off x="1464972" y="3129306"/>
            <a:ext cx="380738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83"/>
          <p:cNvSpPr txBox="1"/>
          <p:nvPr/>
        </p:nvSpPr>
        <p:spPr>
          <a:xfrm>
            <a:off x="3060591" y="976464"/>
            <a:ext cx="4480561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r._measurement == "obs"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r._field == "temp" and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(r._value &gt;= 303 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 r._vaule &lt;= 125)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83"/>
          <p:cNvSpPr/>
          <p:nvPr/>
        </p:nvSpPr>
        <p:spPr>
          <a:xfrm rot="5400000">
            <a:off x="4242387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FF4E47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4E4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8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32</a:t>
            </a:fld>
            <a:endParaRPr/>
          </a:p>
        </p:txBody>
      </p:sp>
      <p:sp>
        <p:nvSpPr>
          <p:cNvPr id="475" name="Google Shape;475;p83"/>
          <p:cNvSpPr txBox="1"/>
          <p:nvPr/>
        </p:nvSpPr>
        <p:spPr>
          <a:xfrm>
            <a:off x="7247903" y="759674"/>
            <a:ext cx="432084" cy="510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∅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76" name="Google Shape;476;p83"/>
          <p:cNvGraphicFramePr/>
          <p:nvPr/>
        </p:nvGraphicFramePr>
        <p:xfrm>
          <a:off x="228142" y="656789"/>
          <a:ext cx="2790000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9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1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77" name="Google Shape;477;p83"/>
          <p:cNvGraphicFramePr/>
          <p:nvPr/>
        </p:nvGraphicFramePr>
        <p:xfrm>
          <a:off x="228142" y="1976615"/>
          <a:ext cx="2704700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9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78" name="Google Shape;478;p83"/>
          <p:cNvGraphicFramePr/>
          <p:nvPr/>
        </p:nvGraphicFramePr>
        <p:xfrm>
          <a:off x="228140" y="3573422"/>
          <a:ext cx="2704675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2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9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127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84"/>
          <p:cNvSpPr txBox="1"/>
          <p:nvPr/>
        </p:nvSpPr>
        <p:spPr>
          <a:xfrm>
            <a:off x="1464972" y="3129306"/>
            <a:ext cx="380738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84"/>
          <p:cNvSpPr txBox="1"/>
          <p:nvPr/>
        </p:nvSpPr>
        <p:spPr>
          <a:xfrm>
            <a:off x="3060591" y="976464"/>
            <a:ext cx="4480561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r._measurement == "obs"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r._field == "temp" and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(r._value &gt;= 303 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 r._vaule &lt;= 125)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84"/>
          <p:cNvSpPr/>
          <p:nvPr/>
        </p:nvSpPr>
        <p:spPr>
          <a:xfrm rot="5400000">
            <a:off x="4242387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FF4E47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4E4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87" name="Google Shape;487;p84"/>
          <p:cNvGraphicFramePr/>
          <p:nvPr>
            <p:extLst>
              <p:ext uri="{D42A27DB-BD31-4B8C-83A1-F6EECF244321}">
                <p14:modId xmlns:p14="http://schemas.microsoft.com/office/powerpoint/2010/main" val="3100338486"/>
              </p:ext>
            </p:extLst>
          </p:nvPr>
        </p:nvGraphicFramePr>
        <p:xfrm>
          <a:off x="6115082" y="1908580"/>
          <a:ext cx="2751575" cy="8686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577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5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1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 dirty="0" err="1"/>
                        <a:t>GroupKey</a:t>
                      </a:r>
                      <a:r>
                        <a:rPr lang="en-US" sz="1100" u="none" strike="noStrike" cap="none" dirty="0"/>
                        <a:t>[</a:t>
                      </a:r>
                      <a:r>
                        <a:rPr lang="en-US" sz="1100" u="none" strike="noStrike" cap="none" dirty="0" err="1"/>
                        <a:t>cpu</a:t>
                      </a:r>
                      <a:r>
                        <a:rPr lang="en-US" sz="1100" u="none" strike="noStrike" cap="none" dirty="0"/>
                        <a:t>, </a:t>
                      </a:r>
                      <a:r>
                        <a:rPr lang="en-US" sz="1100" u="none" strike="noStrike" cap="none" dirty="0" err="1"/>
                        <a:t>ovenA</a:t>
                      </a:r>
                      <a:r>
                        <a:rPr lang="en-US" sz="1100" u="none" strike="noStrike" cap="none" dirty="0"/>
                        <a:t>, temp]</a:t>
                      </a:r>
                      <a:endParaRPr sz="1400" u="none" strike="noStrike" cap="none" dirty="0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88" name="Google Shape;488;p84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33</a:t>
            </a:fld>
            <a:endParaRPr/>
          </a:p>
        </p:txBody>
      </p:sp>
      <p:sp>
        <p:nvSpPr>
          <p:cNvPr id="489" name="Google Shape;489;p84"/>
          <p:cNvSpPr txBox="1"/>
          <p:nvPr/>
        </p:nvSpPr>
        <p:spPr>
          <a:xfrm>
            <a:off x="7247903" y="759674"/>
            <a:ext cx="432084" cy="510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∅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90" name="Google Shape;490;p84"/>
          <p:cNvGraphicFramePr/>
          <p:nvPr/>
        </p:nvGraphicFramePr>
        <p:xfrm>
          <a:off x="228142" y="656789"/>
          <a:ext cx="2790000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9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1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91" name="Google Shape;491;p84"/>
          <p:cNvGraphicFramePr/>
          <p:nvPr/>
        </p:nvGraphicFramePr>
        <p:xfrm>
          <a:off x="228142" y="1976615"/>
          <a:ext cx="2704700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9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92" name="Google Shape;492;p84"/>
          <p:cNvGraphicFramePr/>
          <p:nvPr/>
        </p:nvGraphicFramePr>
        <p:xfrm>
          <a:off x="228140" y="3573422"/>
          <a:ext cx="2704675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2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9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127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85"/>
          <p:cNvSpPr txBox="1"/>
          <p:nvPr/>
        </p:nvSpPr>
        <p:spPr>
          <a:xfrm>
            <a:off x="1464972" y="3129306"/>
            <a:ext cx="380738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85"/>
          <p:cNvSpPr txBox="1"/>
          <p:nvPr/>
        </p:nvSpPr>
        <p:spPr>
          <a:xfrm>
            <a:off x="3060591" y="976464"/>
            <a:ext cx="4480561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200"/>
              <a:buFont typeface="Courier"/>
              <a:buNone/>
            </a:pPr>
            <a:r>
              <a:rPr lang="en-US" sz="1200" b="0" i="0" u="none" strike="noStrike" cap="none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2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</a:t>
            </a:r>
            <a:r>
              <a:rPr lang="en-US" sz="1200" b="0" i="0" u="none" strike="noStrike" cap="none" dirty="0" err="1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fn</a:t>
            </a:r>
            <a:r>
              <a:rPr lang="en-US" sz="12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: (r) =&gt;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</a:t>
            </a:r>
            <a:r>
              <a:rPr lang="en-US" sz="1200" b="0" i="0" u="none" strike="noStrike" cap="none" dirty="0" err="1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r._measurement</a:t>
            </a:r>
            <a:r>
              <a:rPr lang="en-US" sz="12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== "</a:t>
            </a:r>
            <a:r>
              <a:rPr lang="en-US" sz="1200" b="0" i="0" u="none" strike="noStrike" cap="none" dirty="0" err="1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obs</a:t>
            </a:r>
            <a:r>
              <a:rPr lang="en-US" sz="12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" and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</a:t>
            </a:r>
            <a:r>
              <a:rPr lang="en-US" sz="1200" b="0" i="0" u="none" strike="noStrike" cap="none" dirty="0" err="1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r._field</a:t>
            </a:r>
            <a:r>
              <a:rPr lang="en-US" sz="12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== "temp" and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(</a:t>
            </a:r>
            <a:r>
              <a:rPr lang="en-US" sz="1200" b="0" i="0" u="none" strike="noStrike" cap="none" dirty="0" err="1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r._value</a:t>
            </a:r>
            <a:r>
              <a:rPr lang="en-US" sz="12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&gt;= 303 or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 r._</a:t>
            </a:r>
            <a:r>
              <a:rPr lang="en-US" sz="1200" b="0" i="0" u="none" strike="noStrike" cap="none" dirty="0" err="1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vaule</a:t>
            </a:r>
            <a:r>
              <a:rPr lang="en-US" sz="12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&lt;= 125)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85"/>
          <p:cNvSpPr/>
          <p:nvPr/>
        </p:nvSpPr>
        <p:spPr>
          <a:xfrm rot="5400000">
            <a:off x="4242387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FF4E47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4E4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501" name="Google Shape;501;p85"/>
          <p:cNvGraphicFramePr/>
          <p:nvPr>
            <p:extLst>
              <p:ext uri="{D42A27DB-BD31-4B8C-83A1-F6EECF244321}">
                <p14:modId xmlns:p14="http://schemas.microsoft.com/office/powerpoint/2010/main" val="3932877770"/>
              </p:ext>
            </p:extLst>
          </p:nvPr>
        </p:nvGraphicFramePr>
        <p:xfrm>
          <a:off x="6115082" y="3467405"/>
          <a:ext cx="2752000" cy="8686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596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7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3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37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 dirty="0" err="1"/>
                        <a:t>GroupKey</a:t>
                      </a:r>
                      <a:r>
                        <a:rPr lang="en-US" sz="1100" u="none" strike="noStrike" cap="none" dirty="0"/>
                        <a:t>[</a:t>
                      </a:r>
                      <a:r>
                        <a:rPr lang="en-US" sz="1100" u="none" strike="noStrike" cap="none" dirty="0" err="1"/>
                        <a:t>cpu</a:t>
                      </a:r>
                      <a:r>
                        <a:rPr lang="en-US" sz="1100" u="none" strike="noStrike" cap="none" dirty="0"/>
                        <a:t>, </a:t>
                      </a:r>
                      <a:r>
                        <a:rPr lang="en-US" sz="1100" u="none" strike="noStrike" cap="none" dirty="0" err="1"/>
                        <a:t>ovenB</a:t>
                      </a:r>
                      <a:r>
                        <a:rPr lang="en-US" sz="1100" u="none" strike="noStrike" cap="none" dirty="0"/>
                        <a:t>, temp]</a:t>
                      </a:r>
                      <a:endParaRPr sz="1400" u="none" strike="noStrike" cap="none" dirty="0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02" name="Google Shape;502;p85"/>
          <p:cNvGraphicFramePr/>
          <p:nvPr>
            <p:extLst>
              <p:ext uri="{D42A27DB-BD31-4B8C-83A1-F6EECF244321}">
                <p14:modId xmlns:p14="http://schemas.microsoft.com/office/powerpoint/2010/main" val="727785293"/>
              </p:ext>
            </p:extLst>
          </p:nvPr>
        </p:nvGraphicFramePr>
        <p:xfrm>
          <a:off x="6115082" y="1908580"/>
          <a:ext cx="2751575" cy="8686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577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5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1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 dirty="0" err="1"/>
                        <a:t>GroupKey</a:t>
                      </a:r>
                      <a:r>
                        <a:rPr lang="en-US" sz="1100" u="none" strike="noStrike" cap="none" dirty="0"/>
                        <a:t>[</a:t>
                      </a:r>
                      <a:r>
                        <a:rPr lang="en-US" sz="1100" u="none" strike="noStrike" cap="none" dirty="0" err="1"/>
                        <a:t>cpu</a:t>
                      </a:r>
                      <a:r>
                        <a:rPr lang="en-US" sz="1100" u="none" strike="noStrike" cap="none" dirty="0"/>
                        <a:t>, </a:t>
                      </a:r>
                      <a:r>
                        <a:rPr lang="en-US" sz="1100" u="none" strike="noStrike" cap="none" dirty="0" err="1"/>
                        <a:t>ovenA</a:t>
                      </a:r>
                      <a:r>
                        <a:rPr lang="en-US" sz="1100" u="none" strike="noStrike" cap="none" dirty="0"/>
                        <a:t>, temp]</a:t>
                      </a:r>
                      <a:endParaRPr sz="1400" u="none" strike="noStrike" cap="none" dirty="0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03" name="Google Shape;503;p8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34</a:t>
            </a:fld>
            <a:endParaRPr/>
          </a:p>
        </p:txBody>
      </p:sp>
      <p:sp>
        <p:nvSpPr>
          <p:cNvPr id="504" name="Google Shape;504;p85"/>
          <p:cNvSpPr txBox="1"/>
          <p:nvPr/>
        </p:nvSpPr>
        <p:spPr>
          <a:xfrm>
            <a:off x="7304789" y="2930157"/>
            <a:ext cx="380738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85"/>
          <p:cNvSpPr txBox="1"/>
          <p:nvPr/>
        </p:nvSpPr>
        <p:spPr>
          <a:xfrm>
            <a:off x="7247903" y="759674"/>
            <a:ext cx="432084" cy="510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∅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506" name="Google Shape;506;p85"/>
          <p:cNvGraphicFramePr/>
          <p:nvPr/>
        </p:nvGraphicFramePr>
        <p:xfrm>
          <a:off x="228142" y="656789"/>
          <a:ext cx="2790000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9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1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07" name="Google Shape;507;p85"/>
          <p:cNvGraphicFramePr/>
          <p:nvPr/>
        </p:nvGraphicFramePr>
        <p:xfrm>
          <a:off x="228142" y="1976615"/>
          <a:ext cx="2704700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9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08" name="Google Shape;508;p85"/>
          <p:cNvGraphicFramePr/>
          <p:nvPr/>
        </p:nvGraphicFramePr>
        <p:xfrm>
          <a:off x="228140" y="3573422"/>
          <a:ext cx="2704675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2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9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127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2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514" name="Google Shape;514;p2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35</a:t>
            </a:fld>
            <a:endParaRPr/>
          </a:p>
        </p:txBody>
      </p:sp>
      <p:pic>
        <p:nvPicPr>
          <p:cNvPr id="515" name="Google Shape;515;p20" descr="Picture 4"/>
          <p:cNvPicPr preferRelativeResize="0"/>
          <p:nvPr/>
        </p:nvPicPr>
        <p:blipFill rotWithShape="1">
          <a:blip r:embed="rId3">
            <a:alphaModFix/>
          </a:blip>
          <a:srcRect t="21543" b="14356"/>
          <a:stretch/>
        </p:blipFill>
        <p:spPr>
          <a:xfrm>
            <a:off x="463540" y="1194847"/>
            <a:ext cx="8208393" cy="35047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0" name="Google Shape;520;p21"/>
          <p:cNvGrpSpPr/>
          <p:nvPr/>
        </p:nvGrpSpPr>
        <p:grpSpPr>
          <a:xfrm>
            <a:off x="262951" y="1325671"/>
            <a:ext cx="5251502" cy="1590303"/>
            <a:chOff x="0" y="-1"/>
            <a:chExt cx="5251500" cy="1590302"/>
          </a:xfrm>
        </p:grpSpPr>
        <p:sp>
          <p:nvSpPr>
            <p:cNvPr id="521" name="Google Shape;521;p21"/>
            <p:cNvSpPr/>
            <p:nvPr/>
          </p:nvSpPr>
          <p:spPr>
            <a:xfrm>
              <a:off x="0" y="-1"/>
              <a:ext cx="5251500" cy="1590302"/>
            </a:xfrm>
            <a:prstGeom prst="rect">
              <a:avLst/>
            </a:prstGeom>
            <a:gradFill>
              <a:gsLst>
                <a:gs pos="0">
                  <a:srgbClr val="FFF6DB">
                    <a:alpha val="84313"/>
                  </a:srgbClr>
                </a:gs>
                <a:gs pos="100000">
                  <a:srgbClr val="FAD25C">
                    <a:alpha val="84313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21"/>
            <p:cNvSpPr txBox="1"/>
            <p:nvPr/>
          </p:nvSpPr>
          <p:spPr>
            <a:xfrm>
              <a:off x="0" y="-1"/>
              <a:ext cx="5251500" cy="3477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3" name="Google Shape;523;p21"/>
          <p:cNvGrpSpPr/>
          <p:nvPr/>
        </p:nvGrpSpPr>
        <p:grpSpPr>
          <a:xfrm>
            <a:off x="1341639" y="1325671"/>
            <a:ext cx="7527151" cy="1590303"/>
            <a:chOff x="0" y="-1"/>
            <a:chExt cx="7527150" cy="1590302"/>
          </a:xfrm>
        </p:grpSpPr>
        <p:sp>
          <p:nvSpPr>
            <p:cNvPr id="524" name="Google Shape;524;p21"/>
            <p:cNvSpPr/>
            <p:nvPr/>
          </p:nvSpPr>
          <p:spPr>
            <a:xfrm>
              <a:off x="0" y="-1"/>
              <a:ext cx="7527150" cy="1590302"/>
            </a:xfrm>
            <a:prstGeom prst="rect">
              <a:avLst/>
            </a:prstGeom>
            <a:gradFill>
              <a:gsLst>
                <a:gs pos="0">
                  <a:srgbClr val="DCECD5">
                    <a:alpha val="72941"/>
                  </a:srgbClr>
                </a:gs>
                <a:gs pos="100000">
                  <a:srgbClr val="93BC81">
                    <a:alpha val="7294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21"/>
            <p:cNvSpPr txBox="1"/>
            <p:nvPr/>
          </p:nvSpPr>
          <p:spPr>
            <a:xfrm>
              <a:off x="0" y="-1"/>
              <a:ext cx="7527150" cy="3477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Server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6" name="Google Shape;526;p2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527" name="Google Shape;527;p21"/>
          <p:cNvSpPr txBox="1">
            <a:spLocks noGrp="1"/>
          </p:cNvSpPr>
          <p:nvPr>
            <p:ph type="sldNum" idx="12"/>
          </p:nvPr>
        </p:nvSpPr>
        <p:spPr>
          <a:xfrm>
            <a:off x="8767850" y="4838825"/>
            <a:ext cx="223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36</a:t>
            </a:fld>
            <a:endParaRPr/>
          </a:p>
        </p:txBody>
      </p:sp>
      <p:grpSp>
        <p:nvGrpSpPr>
          <p:cNvPr id="528" name="Google Shape;528;p21"/>
          <p:cNvGrpSpPr/>
          <p:nvPr/>
        </p:nvGrpSpPr>
        <p:grpSpPr>
          <a:xfrm>
            <a:off x="7696633" y="1846731"/>
            <a:ext cx="1071227" cy="438384"/>
            <a:chOff x="0" y="0"/>
            <a:chExt cx="1071226" cy="438383"/>
          </a:xfrm>
        </p:grpSpPr>
        <p:sp>
          <p:nvSpPr>
            <p:cNvPr id="529" name="Google Shape;529;p21"/>
            <p:cNvSpPr/>
            <p:nvPr/>
          </p:nvSpPr>
          <p:spPr>
            <a:xfrm>
              <a:off x="0" y="7353"/>
              <a:ext cx="1071226" cy="423676"/>
            </a:xfrm>
            <a:prstGeom prst="rect">
              <a:avLst/>
            </a:prstGeom>
            <a:solidFill>
              <a:srgbClr val="D7E5E6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21"/>
            <p:cNvSpPr txBox="1"/>
            <p:nvPr/>
          </p:nvSpPr>
          <p:spPr>
            <a:xfrm>
              <a:off x="4762" y="0"/>
              <a:ext cx="1061701" cy="4383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000"/>
                <a:buFont typeface="Helvetica Neue"/>
                <a:buNone/>
              </a:pPr>
              <a:r>
                <a:rPr lang="en-US" sz="1000" b="0" i="0" u="none" strike="noStrike" cap="none">
                  <a:solidFill>
                    <a:schemeClr val="accent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Transformation Spec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1" name="Google Shape;531;p21"/>
          <p:cNvGrpSpPr/>
          <p:nvPr/>
        </p:nvGrpSpPr>
        <p:grpSpPr>
          <a:xfrm>
            <a:off x="406069" y="1854083"/>
            <a:ext cx="986834" cy="423680"/>
            <a:chOff x="-1" y="-2"/>
            <a:chExt cx="986832" cy="423679"/>
          </a:xfrm>
        </p:grpSpPr>
        <p:grpSp>
          <p:nvGrpSpPr>
            <p:cNvPr id="532" name="Google Shape;532;p21"/>
            <p:cNvGrpSpPr/>
            <p:nvPr/>
          </p:nvGrpSpPr>
          <p:grpSpPr>
            <a:xfrm>
              <a:off x="-1" y="-2"/>
              <a:ext cx="858151" cy="423679"/>
              <a:chOff x="0" y="-1"/>
              <a:chExt cx="858149" cy="423677"/>
            </a:xfrm>
          </p:grpSpPr>
          <p:sp>
            <p:nvSpPr>
              <p:cNvPr id="533" name="Google Shape;533;p21"/>
              <p:cNvSpPr/>
              <p:nvPr/>
            </p:nvSpPr>
            <p:spPr>
              <a:xfrm>
                <a:off x="0" y="-1"/>
                <a:ext cx="858149" cy="42367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4" name="Google Shape;534;p21"/>
              <p:cNvSpPr txBox="1"/>
              <p:nvPr/>
            </p:nvSpPr>
            <p:spPr>
              <a:xfrm>
                <a:off x="4762" y="68846"/>
                <a:ext cx="848625" cy="2859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35" name="Google Shape;535;p21"/>
            <p:cNvCxnSpPr/>
            <p:nvPr/>
          </p:nvCxnSpPr>
          <p:spPr>
            <a:xfrm>
              <a:off x="858149" y="211838"/>
              <a:ext cx="128682" cy="1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36" name="Google Shape;536;p21"/>
          <p:cNvGrpSpPr/>
          <p:nvPr/>
        </p:nvGrpSpPr>
        <p:grpSpPr>
          <a:xfrm>
            <a:off x="1392899" y="1854083"/>
            <a:ext cx="1029605" cy="423680"/>
            <a:chOff x="-2" y="-2"/>
            <a:chExt cx="1029603" cy="423679"/>
          </a:xfrm>
        </p:grpSpPr>
        <p:grpSp>
          <p:nvGrpSpPr>
            <p:cNvPr id="537" name="Google Shape;537;p21"/>
            <p:cNvGrpSpPr/>
            <p:nvPr/>
          </p:nvGrpSpPr>
          <p:grpSpPr>
            <a:xfrm>
              <a:off x="-2" y="-2"/>
              <a:ext cx="858154" cy="423679"/>
              <a:chOff x="-1" y="-1"/>
              <a:chExt cx="858152" cy="423677"/>
            </a:xfrm>
          </p:grpSpPr>
          <p:sp>
            <p:nvSpPr>
              <p:cNvPr id="538" name="Google Shape;538;p21"/>
              <p:cNvSpPr/>
              <p:nvPr/>
            </p:nvSpPr>
            <p:spPr>
              <a:xfrm>
                <a:off x="-1" y="-1"/>
                <a:ext cx="858152" cy="42367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9" name="Google Shape;539;p21"/>
              <p:cNvSpPr txBox="1"/>
              <p:nvPr/>
            </p:nvSpPr>
            <p:spPr>
              <a:xfrm>
                <a:off x="4762" y="68846"/>
                <a:ext cx="848626" cy="2859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40" name="Google Shape;540;p21"/>
            <p:cNvCxnSpPr/>
            <p:nvPr/>
          </p:nvCxnSpPr>
          <p:spPr>
            <a:xfrm>
              <a:off x="858150" y="211838"/>
              <a:ext cx="171451" cy="1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41" name="Google Shape;541;p21"/>
          <p:cNvGrpSpPr/>
          <p:nvPr/>
        </p:nvGrpSpPr>
        <p:grpSpPr>
          <a:xfrm>
            <a:off x="2422500" y="1854083"/>
            <a:ext cx="1102024" cy="423680"/>
            <a:chOff x="0" y="-2"/>
            <a:chExt cx="1102022" cy="423679"/>
          </a:xfrm>
        </p:grpSpPr>
        <p:grpSp>
          <p:nvGrpSpPr>
            <p:cNvPr id="542" name="Google Shape;542;p21"/>
            <p:cNvGrpSpPr/>
            <p:nvPr/>
          </p:nvGrpSpPr>
          <p:grpSpPr>
            <a:xfrm>
              <a:off x="0" y="-2"/>
              <a:ext cx="858151" cy="423679"/>
              <a:chOff x="0" y="-1"/>
              <a:chExt cx="858149" cy="423677"/>
            </a:xfrm>
          </p:grpSpPr>
          <p:sp>
            <p:nvSpPr>
              <p:cNvPr id="543" name="Google Shape;543;p21"/>
              <p:cNvSpPr/>
              <p:nvPr/>
            </p:nvSpPr>
            <p:spPr>
              <a:xfrm>
                <a:off x="0" y="-1"/>
                <a:ext cx="858149" cy="42367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" name="Google Shape;544;p21"/>
              <p:cNvSpPr txBox="1"/>
              <p:nvPr/>
            </p:nvSpPr>
            <p:spPr>
              <a:xfrm>
                <a:off x="4762" y="68846"/>
                <a:ext cx="848625" cy="2859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45" name="Google Shape;545;p21"/>
            <p:cNvCxnSpPr/>
            <p:nvPr/>
          </p:nvCxnSpPr>
          <p:spPr>
            <a:xfrm>
              <a:off x="858149" y="211838"/>
              <a:ext cx="243873" cy="1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46" name="Google Shape;546;p21"/>
          <p:cNvGrpSpPr/>
          <p:nvPr/>
        </p:nvGrpSpPr>
        <p:grpSpPr>
          <a:xfrm>
            <a:off x="3524523" y="1854083"/>
            <a:ext cx="1033231" cy="423680"/>
            <a:chOff x="-2" y="-2"/>
            <a:chExt cx="1033230" cy="423679"/>
          </a:xfrm>
        </p:grpSpPr>
        <p:grpSp>
          <p:nvGrpSpPr>
            <p:cNvPr id="547" name="Google Shape;547;p21"/>
            <p:cNvGrpSpPr/>
            <p:nvPr/>
          </p:nvGrpSpPr>
          <p:grpSpPr>
            <a:xfrm>
              <a:off x="-2" y="-2"/>
              <a:ext cx="858154" cy="423679"/>
              <a:chOff x="-1" y="-1"/>
              <a:chExt cx="858152" cy="423677"/>
            </a:xfrm>
          </p:grpSpPr>
          <p:sp>
            <p:nvSpPr>
              <p:cNvPr id="548" name="Google Shape;548;p21"/>
              <p:cNvSpPr/>
              <p:nvPr/>
            </p:nvSpPr>
            <p:spPr>
              <a:xfrm>
                <a:off x="-1" y="-1"/>
                <a:ext cx="858152" cy="42367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" name="Google Shape;549;p21"/>
              <p:cNvSpPr txBox="1"/>
              <p:nvPr/>
            </p:nvSpPr>
            <p:spPr>
              <a:xfrm>
                <a:off x="4762" y="68846"/>
                <a:ext cx="848626" cy="2859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50" name="Google Shape;550;p21"/>
            <p:cNvCxnSpPr/>
            <p:nvPr/>
          </p:nvCxnSpPr>
          <p:spPr>
            <a:xfrm>
              <a:off x="858150" y="211838"/>
              <a:ext cx="175078" cy="1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51" name="Google Shape;551;p21"/>
          <p:cNvGrpSpPr/>
          <p:nvPr/>
        </p:nvGrpSpPr>
        <p:grpSpPr>
          <a:xfrm>
            <a:off x="4557752" y="1846727"/>
            <a:ext cx="1063466" cy="438385"/>
            <a:chOff x="0" y="0"/>
            <a:chExt cx="1063464" cy="438384"/>
          </a:xfrm>
        </p:grpSpPr>
        <p:grpSp>
          <p:nvGrpSpPr>
            <p:cNvPr id="552" name="Google Shape;552;p21"/>
            <p:cNvGrpSpPr/>
            <p:nvPr/>
          </p:nvGrpSpPr>
          <p:grpSpPr>
            <a:xfrm>
              <a:off x="0" y="0"/>
              <a:ext cx="858150" cy="438384"/>
              <a:chOff x="0" y="0"/>
              <a:chExt cx="858149" cy="438383"/>
            </a:xfrm>
          </p:grpSpPr>
          <p:sp>
            <p:nvSpPr>
              <p:cNvPr id="553" name="Google Shape;553;p21"/>
              <p:cNvSpPr/>
              <p:nvPr/>
            </p:nvSpPr>
            <p:spPr>
              <a:xfrm>
                <a:off x="0" y="7354"/>
                <a:ext cx="858149" cy="423675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4" name="Google Shape;554;p21"/>
              <p:cNvSpPr txBox="1"/>
              <p:nvPr/>
            </p:nvSpPr>
            <p:spPr>
              <a:xfrm>
                <a:off x="4762" y="0"/>
                <a:ext cx="848625" cy="4383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55" name="Google Shape;555;p21"/>
            <p:cNvCxnSpPr/>
            <p:nvPr/>
          </p:nvCxnSpPr>
          <p:spPr>
            <a:xfrm>
              <a:off x="868838" y="209185"/>
              <a:ext cx="194626" cy="1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56" name="Google Shape;556;p21"/>
          <p:cNvGrpSpPr/>
          <p:nvPr/>
        </p:nvGrpSpPr>
        <p:grpSpPr>
          <a:xfrm>
            <a:off x="5610583" y="1846731"/>
            <a:ext cx="1033200" cy="438385"/>
            <a:chOff x="0" y="0"/>
            <a:chExt cx="1033198" cy="438384"/>
          </a:xfrm>
        </p:grpSpPr>
        <p:grpSp>
          <p:nvGrpSpPr>
            <p:cNvPr id="557" name="Google Shape;557;p21"/>
            <p:cNvGrpSpPr/>
            <p:nvPr/>
          </p:nvGrpSpPr>
          <p:grpSpPr>
            <a:xfrm>
              <a:off x="0" y="0"/>
              <a:ext cx="858152" cy="438384"/>
              <a:chOff x="0" y="0"/>
              <a:chExt cx="858151" cy="438383"/>
            </a:xfrm>
          </p:grpSpPr>
          <p:sp>
            <p:nvSpPr>
              <p:cNvPr id="558" name="Google Shape;558;p21"/>
              <p:cNvSpPr/>
              <p:nvPr/>
            </p:nvSpPr>
            <p:spPr>
              <a:xfrm>
                <a:off x="0" y="7353"/>
                <a:ext cx="858151" cy="423676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" name="Google Shape;559;p21"/>
              <p:cNvSpPr txBox="1"/>
              <p:nvPr/>
            </p:nvSpPr>
            <p:spPr>
              <a:xfrm>
                <a:off x="4762" y="0"/>
                <a:ext cx="848626" cy="4383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Procedure 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60" name="Google Shape;560;p21"/>
            <p:cNvCxnSpPr/>
            <p:nvPr/>
          </p:nvCxnSpPr>
          <p:spPr>
            <a:xfrm>
              <a:off x="858150" y="220461"/>
              <a:ext cx="175048" cy="1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61" name="Google Shape;561;p21"/>
          <p:cNvGrpSpPr/>
          <p:nvPr/>
        </p:nvGrpSpPr>
        <p:grpSpPr>
          <a:xfrm>
            <a:off x="6643781" y="1846732"/>
            <a:ext cx="1052852" cy="438385"/>
            <a:chOff x="0" y="0"/>
            <a:chExt cx="1052850" cy="438384"/>
          </a:xfrm>
        </p:grpSpPr>
        <p:grpSp>
          <p:nvGrpSpPr>
            <p:cNvPr id="562" name="Google Shape;562;p21"/>
            <p:cNvGrpSpPr/>
            <p:nvPr/>
          </p:nvGrpSpPr>
          <p:grpSpPr>
            <a:xfrm>
              <a:off x="0" y="0"/>
              <a:ext cx="858150" cy="438384"/>
              <a:chOff x="0" y="0"/>
              <a:chExt cx="858149" cy="438383"/>
            </a:xfrm>
          </p:grpSpPr>
          <p:sp>
            <p:nvSpPr>
              <p:cNvPr id="563" name="Google Shape;563;p21"/>
              <p:cNvSpPr/>
              <p:nvPr/>
            </p:nvSpPr>
            <p:spPr>
              <a:xfrm>
                <a:off x="0" y="7353"/>
                <a:ext cx="858149" cy="423676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" name="Google Shape;564;p21"/>
              <p:cNvSpPr txBox="1"/>
              <p:nvPr/>
            </p:nvSpPr>
            <p:spPr>
              <a:xfrm>
                <a:off x="4762" y="0"/>
                <a:ext cx="848625" cy="4383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Planner/</a:t>
                </a:r>
                <a:b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</a:b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Optimizer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65" name="Google Shape;565;p21"/>
            <p:cNvCxnSpPr/>
            <p:nvPr/>
          </p:nvCxnSpPr>
          <p:spPr>
            <a:xfrm rot="10800000" flipH="1">
              <a:off x="858149" y="219189"/>
              <a:ext cx="194701" cy="3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sp>
        <p:nvSpPr>
          <p:cNvPr id="566" name="Google Shape;566;p21"/>
          <p:cNvSpPr txBox="1"/>
          <p:nvPr/>
        </p:nvSpPr>
        <p:spPr>
          <a:xfrm>
            <a:off x="4145246" y="2915972"/>
            <a:ext cx="8490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Arial"/>
              <a:buNone/>
            </a:pPr>
            <a:r>
              <a:rPr lang="en-US" sz="9600" b="0" i="0" u="none" strike="noStrike" cap="none">
                <a:solidFill>
                  <a:srgbClr val="00CCFF"/>
                </a:solidFill>
                <a:latin typeface="Arial"/>
                <a:ea typeface="Arial"/>
                <a:cs typeface="Arial"/>
                <a:sym typeface="Arial"/>
              </a:rPr>
              <a:t>:)</a:t>
            </a:r>
            <a:endParaRPr sz="1400" b="0" i="0" u="none" strike="noStrike" cap="none">
              <a:solidFill>
                <a:srgbClr val="00CC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0"/>
                                        <p:tgtEl>
                                          <p:spTgt spid="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7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1" name="Google Shape;571;gd83d5bbceb_0_523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572" name="Google Shape;572;gd83d5bbceb_0_523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4313"/>
                  </a:srgbClr>
                </a:gs>
                <a:gs pos="100000">
                  <a:srgbClr val="FAD25C">
                    <a:alpha val="84313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gd83d5bbceb_0_523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4" name="Google Shape;574;gd83d5bbceb_0_52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575" name="Google Shape;575;gd83d5bbceb_0_52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0" name="Google Shape;580;gd83d5bbceb_0_541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581" name="Google Shape;581;gd83d5bbceb_0_541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4313"/>
                  </a:srgbClr>
                </a:gs>
                <a:gs pos="100000">
                  <a:srgbClr val="FAD25C">
                    <a:alpha val="84313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gd83d5bbceb_0_541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3" name="Google Shape;583;gd83d5bbceb_0_54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584" name="Google Shape;584;gd83d5bbceb_0_54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38</a:t>
            </a:fld>
            <a:endParaRPr/>
          </a:p>
        </p:txBody>
      </p:sp>
      <p:grpSp>
        <p:nvGrpSpPr>
          <p:cNvPr id="585" name="Google Shape;585;gd83d5bbceb_0_541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586" name="Google Shape;586;gd83d5bbceb_0_541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587" name="Google Shape;587;gd83d5bbceb_0_541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588;gd83d5bbceb_0_541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89" name="Google Shape;589;gd83d5bbceb_0_541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4" name="Google Shape;594;gd83d5bbceb_0_439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595" name="Google Shape;595;gd83d5bbceb_0_439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4313"/>
                  </a:srgbClr>
                </a:gs>
                <a:gs pos="100000">
                  <a:srgbClr val="FAD25C">
                    <a:alpha val="84313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gd83d5bbceb_0_439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7" name="Google Shape;597;gd83d5bbceb_0_439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598" name="Google Shape;598;gd83d5bbceb_0_43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39</a:t>
            </a:fld>
            <a:endParaRPr/>
          </a:p>
        </p:txBody>
      </p:sp>
      <p:grpSp>
        <p:nvGrpSpPr>
          <p:cNvPr id="599" name="Google Shape;599;gd83d5bbceb_0_439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600" name="Google Shape;600;gd83d5bbceb_0_439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601" name="Google Shape;601;gd83d5bbceb_0_439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602;gd83d5bbceb_0_43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03" name="Google Shape;603;gd83d5bbceb_0_439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04" name="Google Shape;604;gd83d5bbceb_0_439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605" name="Google Shape;605;gd83d5bbceb_0_439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06" name="Google Shape;606;gd83d5bbceb_0_439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" name="Google Shape;607;gd83d5bbceb_0_43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08" name="Google Shape;608;gd83d5bbceb_0_439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Data Lifecycle</a:t>
            </a:r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</a:t>
            </a:fld>
            <a:endParaRPr/>
          </a:p>
        </p:txBody>
      </p:sp>
      <p:pic>
        <p:nvPicPr>
          <p:cNvPr id="63" name="Google Shape;63;p4" descr="Picture 11"/>
          <p:cNvPicPr preferRelativeResize="0"/>
          <p:nvPr/>
        </p:nvPicPr>
        <p:blipFill rotWithShape="1">
          <a:blip r:embed="rId3">
            <a:alphaModFix/>
          </a:blip>
          <a:srcRect l="37866" t="20092" r="21656"/>
          <a:stretch/>
        </p:blipFill>
        <p:spPr>
          <a:xfrm rot="-5400000">
            <a:off x="3307034" y="-1527443"/>
            <a:ext cx="3025213" cy="871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3" name="Google Shape;613;gd83d5bbceb_0_500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614" name="Google Shape;614;gd83d5bbceb_0_500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4313"/>
                  </a:srgbClr>
                </a:gs>
                <a:gs pos="100000">
                  <a:srgbClr val="FAD25C">
                    <a:alpha val="84313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gd83d5bbceb_0_500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6" name="Google Shape;616;gd83d5bbceb_0_50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617" name="Google Shape;617;gd83d5bbceb_0_50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40</a:t>
            </a:fld>
            <a:endParaRPr/>
          </a:p>
        </p:txBody>
      </p:sp>
      <p:grpSp>
        <p:nvGrpSpPr>
          <p:cNvPr id="618" name="Google Shape;618;gd83d5bbceb_0_500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619" name="Google Shape;619;gd83d5bbceb_0_500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620" name="Google Shape;620;gd83d5bbceb_0_500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" name="Google Shape;621;gd83d5bbceb_0_500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22" name="Google Shape;622;gd83d5bbceb_0_500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23" name="Google Shape;623;gd83d5bbceb_0_500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624" name="Google Shape;624;gd83d5bbceb_0_500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25" name="Google Shape;625;gd83d5bbceb_0_500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" name="Google Shape;626;gd83d5bbceb_0_500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27" name="Google Shape;627;gd83d5bbceb_0_500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28" name="Google Shape;628;gd83d5bbceb_0_500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629" name="Google Shape;629;gd83d5bbceb_0_500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630" name="Google Shape;630;gd83d5bbceb_0_500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" name="Google Shape;631;gd83d5bbceb_0_500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32" name="Google Shape;632;gd83d5bbceb_0_500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637;gd83d5bbceb_0_472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638" name="Google Shape;638;gd83d5bbceb_0_472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4313"/>
                  </a:srgbClr>
                </a:gs>
                <a:gs pos="100000">
                  <a:srgbClr val="FAD25C">
                    <a:alpha val="84313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gd83d5bbceb_0_472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0" name="Google Shape;640;gd83d5bbceb_0_47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641" name="Google Shape;641;gd83d5bbceb_0_47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41</a:t>
            </a:fld>
            <a:endParaRPr/>
          </a:p>
        </p:txBody>
      </p:sp>
      <p:grpSp>
        <p:nvGrpSpPr>
          <p:cNvPr id="642" name="Google Shape;642;gd83d5bbceb_0_472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643" name="Google Shape;643;gd83d5bbceb_0_472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644" name="Google Shape;644;gd83d5bbceb_0_472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5" name="Google Shape;645;gd83d5bbceb_0_472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46" name="Google Shape;646;gd83d5bbceb_0_472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47" name="Google Shape;647;gd83d5bbceb_0_472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648" name="Google Shape;648;gd83d5bbceb_0_472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49" name="Google Shape;649;gd83d5bbceb_0_472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0" name="Google Shape;650;gd83d5bbceb_0_472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51" name="Google Shape;651;gd83d5bbceb_0_472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52" name="Google Shape;652;gd83d5bbceb_0_472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653" name="Google Shape;653;gd83d5bbceb_0_472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654" name="Google Shape;654;gd83d5bbceb_0_472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5" name="Google Shape;655;gd83d5bbceb_0_472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56" name="Google Shape;656;gd83d5bbceb_0_472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57" name="Google Shape;657;gd83d5bbceb_0_472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658" name="Google Shape;658;gd83d5bbceb_0_472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59" name="Google Shape;659;gd83d5bbceb_0_472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" name="Google Shape;660;gd83d5bbceb_0_472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61" name="Google Shape;661;gd83d5bbceb_0_472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6" name="Google Shape;666;gd83d5bbceb_0_403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667" name="Google Shape;667;gd83d5bbceb_0_403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4313"/>
                  </a:srgbClr>
                </a:gs>
                <a:gs pos="100000">
                  <a:srgbClr val="FAD25C">
                    <a:alpha val="84313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gd83d5bbceb_0_403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9" name="Google Shape;669;gd83d5bbceb_0_40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670" name="Google Shape;670;gd83d5bbceb_0_40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42</a:t>
            </a:fld>
            <a:endParaRPr/>
          </a:p>
        </p:txBody>
      </p:sp>
      <p:grpSp>
        <p:nvGrpSpPr>
          <p:cNvPr id="671" name="Google Shape;671;gd83d5bbceb_0_403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672" name="Google Shape;672;gd83d5bbceb_0_403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673" name="Google Shape;673;gd83d5bbceb_0_403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" name="Google Shape;674;gd83d5bbceb_0_403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75" name="Google Shape;675;gd83d5bbceb_0_403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76" name="Google Shape;676;gd83d5bbceb_0_403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677" name="Google Shape;677;gd83d5bbceb_0_403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78" name="Google Shape;678;gd83d5bbceb_0_403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" name="Google Shape;679;gd83d5bbceb_0_403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80" name="Google Shape;680;gd83d5bbceb_0_403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81" name="Google Shape;681;gd83d5bbceb_0_403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682" name="Google Shape;682;gd83d5bbceb_0_403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683" name="Google Shape;683;gd83d5bbceb_0_403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4" name="Google Shape;684;gd83d5bbceb_0_403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85" name="Google Shape;685;gd83d5bbceb_0_403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86" name="Google Shape;686;gd83d5bbceb_0_403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687" name="Google Shape;687;gd83d5bbceb_0_403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88" name="Google Shape;688;gd83d5bbceb_0_403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9" name="Google Shape;689;gd83d5bbceb_0_403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90" name="Google Shape;690;gd83d5bbceb_0_403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91" name="Google Shape;691;gd83d5bbceb_0_403"/>
          <p:cNvGrpSpPr/>
          <p:nvPr/>
        </p:nvGrpSpPr>
        <p:grpSpPr>
          <a:xfrm>
            <a:off x="4557752" y="1846727"/>
            <a:ext cx="1063538" cy="446400"/>
            <a:chOff x="0" y="0"/>
            <a:chExt cx="1063538" cy="446400"/>
          </a:xfrm>
        </p:grpSpPr>
        <p:grpSp>
          <p:nvGrpSpPr>
            <p:cNvPr id="692" name="Google Shape;692;gd83d5bbceb_0_403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693" name="Google Shape;693;gd83d5bbceb_0_403"/>
              <p:cNvSpPr/>
              <p:nvPr/>
            </p:nvSpPr>
            <p:spPr>
              <a:xfrm>
                <a:off x="0" y="7354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4" name="Google Shape;694;gd83d5bbceb_0_403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95" name="Google Shape;695;gd83d5bbceb_0_403"/>
            <p:cNvCxnSpPr/>
            <p:nvPr/>
          </p:nvCxnSpPr>
          <p:spPr>
            <a:xfrm>
              <a:off x="868838" y="209185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0" name="Google Shape;700;gd83d5bbceb_0_365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701" name="Google Shape;701;gd83d5bbceb_0_365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4313"/>
                  </a:srgbClr>
                </a:gs>
                <a:gs pos="100000">
                  <a:srgbClr val="FAD25C">
                    <a:alpha val="84313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gd83d5bbceb_0_365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3" name="Google Shape;703;gd83d5bbceb_0_36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704" name="Google Shape;704;gd83d5bbceb_0_36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43</a:t>
            </a:fld>
            <a:endParaRPr/>
          </a:p>
        </p:txBody>
      </p:sp>
      <p:grpSp>
        <p:nvGrpSpPr>
          <p:cNvPr id="705" name="Google Shape;705;gd83d5bbceb_0_365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706" name="Google Shape;706;gd83d5bbceb_0_365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707" name="Google Shape;707;gd83d5bbceb_0_365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8" name="Google Shape;708;gd83d5bbceb_0_365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09" name="Google Shape;709;gd83d5bbceb_0_365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10" name="Google Shape;710;gd83d5bbceb_0_365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711" name="Google Shape;711;gd83d5bbceb_0_365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712" name="Google Shape;712;gd83d5bbceb_0_365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3" name="Google Shape;713;gd83d5bbceb_0_365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14" name="Google Shape;714;gd83d5bbceb_0_365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15" name="Google Shape;715;gd83d5bbceb_0_365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716" name="Google Shape;716;gd83d5bbceb_0_365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717" name="Google Shape;717;gd83d5bbceb_0_365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8" name="Google Shape;718;gd83d5bbceb_0_365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19" name="Google Shape;719;gd83d5bbceb_0_365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20" name="Google Shape;720;gd83d5bbceb_0_365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721" name="Google Shape;721;gd83d5bbceb_0_365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722" name="Google Shape;722;gd83d5bbceb_0_365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" name="Google Shape;723;gd83d5bbceb_0_365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24" name="Google Shape;724;gd83d5bbceb_0_365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25" name="Google Shape;725;gd83d5bbceb_0_365"/>
          <p:cNvGrpSpPr/>
          <p:nvPr/>
        </p:nvGrpSpPr>
        <p:grpSpPr>
          <a:xfrm>
            <a:off x="4557752" y="1846727"/>
            <a:ext cx="1063538" cy="446400"/>
            <a:chOff x="0" y="0"/>
            <a:chExt cx="1063538" cy="446400"/>
          </a:xfrm>
        </p:grpSpPr>
        <p:grpSp>
          <p:nvGrpSpPr>
            <p:cNvPr id="726" name="Google Shape;726;gd83d5bbceb_0_365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727" name="Google Shape;727;gd83d5bbceb_0_365"/>
              <p:cNvSpPr/>
              <p:nvPr/>
            </p:nvSpPr>
            <p:spPr>
              <a:xfrm>
                <a:off x="0" y="7354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" name="Google Shape;728;gd83d5bbceb_0_365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29" name="Google Shape;729;gd83d5bbceb_0_365"/>
            <p:cNvCxnSpPr/>
            <p:nvPr/>
          </p:nvCxnSpPr>
          <p:spPr>
            <a:xfrm>
              <a:off x="868838" y="209185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30" name="Google Shape;730;gd83d5bbceb_0_365"/>
          <p:cNvGrpSpPr/>
          <p:nvPr/>
        </p:nvGrpSpPr>
        <p:grpSpPr>
          <a:xfrm>
            <a:off x="5610583" y="1846731"/>
            <a:ext cx="1033050" cy="446400"/>
            <a:chOff x="0" y="0"/>
            <a:chExt cx="1033050" cy="446400"/>
          </a:xfrm>
        </p:grpSpPr>
        <p:grpSp>
          <p:nvGrpSpPr>
            <p:cNvPr id="731" name="Google Shape;731;gd83d5bbceb_0_365"/>
            <p:cNvGrpSpPr/>
            <p:nvPr/>
          </p:nvGrpSpPr>
          <p:grpSpPr>
            <a:xfrm>
              <a:off x="0" y="0"/>
              <a:ext cx="858300" cy="446400"/>
              <a:chOff x="0" y="0"/>
              <a:chExt cx="858300" cy="446400"/>
            </a:xfrm>
          </p:grpSpPr>
          <p:sp>
            <p:nvSpPr>
              <p:cNvPr id="732" name="Google Shape;732;gd83d5bbceb_0_365"/>
              <p:cNvSpPr/>
              <p:nvPr/>
            </p:nvSpPr>
            <p:spPr>
              <a:xfrm>
                <a:off x="0" y="7353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3" name="Google Shape;733;gd83d5bbceb_0_365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Procedure 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34" name="Google Shape;734;gd83d5bbceb_0_365"/>
            <p:cNvCxnSpPr/>
            <p:nvPr/>
          </p:nvCxnSpPr>
          <p:spPr>
            <a:xfrm>
              <a:off x="858150" y="220461"/>
              <a:ext cx="174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9" name="Google Shape;739;gd83d5bbceb_0_227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740" name="Google Shape;740;gd83d5bbceb_0_227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4313"/>
                  </a:srgbClr>
                </a:gs>
                <a:gs pos="100000">
                  <a:srgbClr val="FAD25C">
                    <a:alpha val="84313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gd83d5bbceb_0_227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42" name="Google Shape;742;gd83d5bbceb_0_22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743" name="Google Shape;743;gd83d5bbceb_0_227"/>
          <p:cNvSpPr txBox="1">
            <a:spLocks noGrp="1"/>
          </p:cNvSpPr>
          <p:nvPr>
            <p:ph type="sldNum" idx="12"/>
          </p:nvPr>
        </p:nvSpPr>
        <p:spPr>
          <a:xfrm>
            <a:off x="8739478" y="4842025"/>
            <a:ext cx="2520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44</a:t>
            </a:fld>
            <a:endParaRPr/>
          </a:p>
        </p:txBody>
      </p:sp>
      <p:grpSp>
        <p:nvGrpSpPr>
          <p:cNvPr id="744" name="Google Shape;744;gd83d5bbceb_0_227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745" name="Google Shape;745;gd83d5bbceb_0_227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746" name="Google Shape;746;gd83d5bbceb_0_227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7" name="Google Shape;747;gd83d5bbceb_0_22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48" name="Google Shape;748;gd83d5bbceb_0_227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49" name="Google Shape;749;gd83d5bbceb_0_227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750" name="Google Shape;750;gd83d5bbceb_0_227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751" name="Google Shape;751;gd83d5bbceb_0_227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" name="Google Shape;752;gd83d5bbceb_0_22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53" name="Google Shape;753;gd83d5bbceb_0_227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54" name="Google Shape;754;gd83d5bbceb_0_227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755" name="Google Shape;755;gd83d5bbceb_0_227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756" name="Google Shape;756;gd83d5bbceb_0_227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7" name="Google Shape;757;gd83d5bbceb_0_22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58" name="Google Shape;758;gd83d5bbceb_0_227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59" name="Google Shape;759;gd83d5bbceb_0_227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760" name="Google Shape;760;gd83d5bbceb_0_227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761" name="Google Shape;761;gd83d5bbceb_0_227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2" name="Google Shape;762;gd83d5bbceb_0_22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63" name="Google Shape;763;gd83d5bbceb_0_227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64" name="Google Shape;764;gd83d5bbceb_0_227"/>
          <p:cNvGrpSpPr/>
          <p:nvPr/>
        </p:nvGrpSpPr>
        <p:grpSpPr>
          <a:xfrm>
            <a:off x="4557752" y="1846727"/>
            <a:ext cx="1063538" cy="446400"/>
            <a:chOff x="0" y="0"/>
            <a:chExt cx="1063538" cy="446400"/>
          </a:xfrm>
        </p:grpSpPr>
        <p:grpSp>
          <p:nvGrpSpPr>
            <p:cNvPr id="765" name="Google Shape;765;gd83d5bbceb_0_227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766" name="Google Shape;766;gd83d5bbceb_0_227"/>
              <p:cNvSpPr/>
              <p:nvPr/>
            </p:nvSpPr>
            <p:spPr>
              <a:xfrm>
                <a:off x="0" y="7354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7" name="Google Shape;767;gd83d5bbceb_0_22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68" name="Google Shape;768;gd83d5bbceb_0_227"/>
            <p:cNvCxnSpPr/>
            <p:nvPr/>
          </p:nvCxnSpPr>
          <p:spPr>
            <a:xfrm>
              <a:off x="868838" y="209185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69" name="Google Shape;769;gd83d5bbceb_0_227"/>
          <p:cNvGrpSpPr/>
          <p:nvPr/>
        </p:nvGrpSpPr>
        <p:grpSpPr>
          <a:xfrm>
            <a:off x="5610583" y="1846731"/>
            <a:ext cx="1033050" cy="446400"/>
            <a:chOff x="0" y="0"/>
            <a:chExt cx="1033050" cy="446400"/>
          </a:xfrm>
        </p:grpSpPr>
        <p:grpSp>
          <p:nvGrpSpPr>
            <p:cNvPr id="770" name="Google Shape;770;gd83d5bbceb_0_227"/>
            <p:cNvGrpSpPr/>
            <p:nvPr/>
          </p:nvGrpSpPr>
          <p:grpSpPr>
            <a:xfrm>
              <a:off x="0" y="0"/>
              <a:ext cx="858300" cy="446400"/>
              <a:chOff x="0" y="0"/>
              <a:chExt cx="858300" cy="446400"/>
            </a:xfrm>
          </p:grpSpPr>
          <p:sp>
            <p:nvSpPr>
              <p:cNvPr id="771" name="Google Shape;771;gd83d5bbceb_0_227"/>
              <p:cNvSpPr/>
              <p:nvPr/>
            </p:nvSpPr>
            <p:spPr>
              <a:xfrm>
                <a:off x="0" y="7353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2" name="Google Shape;772;gd83d5bbceb_0_22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Procedure 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73" name="Google Shape;773;gd83d5bbceb_0_227"/>
            <p:cNvCxnSpPr/>
            <p:nvPr/>
          </p:nvCxnSpPr>
          <p:spPr>
            <a:xfrm>
              <a:off x="858150" y="220461"/>
              <a:ext cx="174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74" name="Google Shape;774;gd83d5bbceb_0_227"/>
          <p:cNvGrpSpPr/>
          <p:nvPr/>
        </p:nvGrpSpPr>
        <p:grpSpPr>
          <a:xfrm>
            <a:off x="6643781" y="1846732"/>
            <a:ext cx="1052849" cy="446400"/>
            <a:chOff x="0" y="0"/>
            <a:chExt cx="1052849" cy="446400"/>
          </a:xfrm>
        </p:grpSpPr>
        <p:grpSp>
          <p:nvGrpSpPr>
            <p:cNvPr id="775" name="Google Shape;775;gd83d5bbceb_0_227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776" name="Google Shape;776;gd83d5bbceb_0_227"/>
              <p:cNvSpPr/>
              <p:nvPr/>
            </p:nvSpPr>
            <p:spPr>
              <a:xfrm>
                <a:off x="0" y="7353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7" name="Google Shape;777;gd83d5bbceb_0_22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Planner/</a:t>
                </a:r>
                <a:b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</a:b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Optimizer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78" name="Google Shape;778;gd83d5bbceb_0_227"/>
            <p:cNvCxnSpPr/>
            <p:nvPr/>
          </p:nvCxnSpPr>
          <p:spPr>
            <a:xfrm>
              <a:off x="858149" y="219192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3" name="Google Shape;783;gd83d5bbceb_0_319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784" name="Google Shape;784;gd83d5bbceb_0_319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4313"/>
                  </a:srgbClr>
                </a:gs>
                <a:gs pos="100000">
                  <a:srgbClr val="FAD25C">
                    <a:alpha val="84313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gd83d5bbceb_0_319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6" name="Google Shape;786;gd83d5bbceb_0_319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787" name="Google Shape;787;gd83d5bbceb_0_31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45</a:t>
            </a:fld>
            <a:endParaRPr/>
          </a:p>
        </p:txBody>
      </p:sp>
      <p:grpSp>
        <p:nvGrpSpPr>
          <p:cNvPr id="788" name="Google Shape;788;gd83d5bbceb_0_319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789" name="Google Shape;789;gd83d5bbceb_0_319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790" name="Google Shape;790;gd83d5bbceb_0_319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1" name="Google Shape;791;gd83d5bbceb_0_31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92" name="Google Shape;792;gd83d5bbceb_0_319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93" name="Google Shape;793;gd83d5bbceb_0_319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794" name="Google Shape;794;gd83d5bbceb_0_319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795" name="Google Shape;795;gd83d5bbceb_0_319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6" name="Google Shape;796;gd83d5bbceb_0_31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97" name="Google Shape;797;gd83d5bbceb_0_319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98" name="Google Shape;798;gd83d5bbceb_0_319"/>
          <p:cNvGrpSpPr/>
          <p:nvPr/>
        </p:nvGrpSpPr>
        <p:grpSpPr>
          <a:xfrm>
            <a:off x="7696633" y="1846731"/>
            <a:ext cx="1071300" cy="446400"/>
            <a:chOff x="0" y="0"/>
            <a:chExt cx="1071300" cy="446400"/>
          </a:xfrm>
        </p:grpSpPr>
        <p:sp>
          <p:nvSpPr>
            <p:cNvPr id="799" name="Google Shape;799;gd83d5bbceb_0_319"/>
            <p:cNvSpPr/>
            <p:nvPr/>
          </p:nvSpPr>
          <p:spPr>
            <a:xfrm>
              <a:off x="0" y="7353"/>
              <a:ext cx="1071300" cy="423600"/>
            </a:xfrm>
            <a:prstGeom prst="rect">
              <a:avLst/>
            </a:prstGeom>
            <a:solidFill>
              <a:srgbClr val="D7E5E6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gd83d5bbceb_0_319"/>
            <p:cNvSpPr txBox="1"/>
            <p:nvPr/>
          </p:nvSpPr>
          <p:spPr>
            <a:xfrm>
              <a:off x="4762" y="0"/>
              <a:ext cx="10617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000"/>
                <a:buFont typeface="Helvetica Neue"/>
                <a:buNone/>
              </a:pPr>
              <a:r>
                <a:rPr lang="en-US" sz="1000" b="0" i="0" u="none" strike="noStrike" cap="none">
                  <a:solidFill>
                    <a:schemeClr val="accent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Transformation Spec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1" name="Google Shape;801;gd83d5bbceb_0_319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802" name="Google Shape;802;gd83d5bbceb_0_319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803" name="Google Shape;803;gd83d5bbceb_0_319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4" name="Google Shape;804;gd83d5bbceb_0_31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05" name="Google Shape;805;gd83d5bbceb_0_319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806" name="Google Shape;806;gd83d5bbceb_0_319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807" name="Google Shape;807;gd83d5bbceb_0_319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808" name="Google Shape;808;gd83d5bbceb_0_319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9" name="Google Shape;809;gd83d5bbceb_0_31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10" name="Google Shape;810;gd83d5bbceb_0_319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811" name="Google Shape;811;gd83d5bbceb_0_319"/>
          <p:cNvGrpSpPr/>
          <p:nvPr/>
        </p:nvGrpSpPr>
        <p:grpSpPr>
          <a:xfrm>
            <a:off x="4557752" y="1846727"/>
            <a:ext cx="1063538" cy="446400"/>
            <a:chOff x="0" y="0"/>
            <a:chExt cx="1063538" cy="446400"/>
          </a:xfrm>
        </p:grpSpPr>
        <p:grpSp>
          <p:nvGrpSpPr>
            <p:cNvPr id="812" name="Google Shape;812;gd83d5bbceb_0_319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813" name="Google Shape;813;gd83d5bbceb_0_319"/>
              <p:cNvSpPr/>
              <p:nvPr/>
            </p:nvSpPr>
            <p:spPr>
              <a:xfrm>
                <a:off x="0" y="7354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4" name="Google Shape;814;gd83d5bbceb_0_319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15" name="Google Shape;815;gd83d5bbceb_0_319"/>
            <p:cNvCxnSpPr/>
            <p:nvPr/>
          </p:nvCxnSpPr>
          <p:spPr>
            <a:xfrm>
              <a:off x="868838" y="209185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816" name="Google Shape;816;gd83d5bbceb_0_319"/>
          <p:cNvGrpSpPr/>
          <p:nvPr/>
        </p:nvGrpSpPr>
        <p:grpSpPr>
          <a:xfrm>
            <a:off x="5610583" y="1846731"/>
            <a:ext cx="1033050" cy="446400"/>
            <a:chOff x="0" y="0"/>
            <a:chExt cx="1033050" cy="446400"/>
          </a:xfrm>
        </p:grpSpPr>
        <p:grpSp>
          <p:nvGrpSpPr>
            <p:cNvPr id="817" name="Google Shape;817;gd83d5bbceb_0_319"/>
            <p:cNvGrpSpPr/>
            <p:nvPr/>
          </p:nvGrpSpPr>
          <p:grpSpPr>
            <a:xfrm>
              <a:off x="0" y="0"/>
              <a:ext cx="858300" cy="446400"/>
              <a:chOff x="0" y="0"/>
              <a:chExt cx="858300" cy="446400"/>
            </a:xfrm>
          </p:grpSpPr>
          <p:sp>
            <p:nvSpPr>
              <p:cNvPr id="818" name="Google Shape;818;gd83d5bbceb_0_319"/>
              <p:cNvSpPr/>
              <p:nvPr/>
            </p:nvSpPr>
            <p:spPr>
              <a:xfrm>
                <a:off x="0" y="7353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9" name="Google Shape;819;gd83d5bbceb_0_319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Procedure 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20" name="Google Shape;820;gd83d5bbceb_0_319"/>
            <p:cNvCxnSpPr/>
            <p:nvPr/>
          </p:nvCxnSpPr>
          <p:spPr>
            <a:xfrm>
              <a:off x="858150" y="220461"/>
              <a:ext cx="174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821" name="Google Shape;821;gd83d5bbceb_0_319"/>
          <p:cNvGrpSpPr/>
          <p:nvPr/>
        </p:nvGrpSpPr>
        <p:grpSpPr>
          <a:xfrm>
            <a:off x="6643781" y="1846732"/>
            <a:ext cx="1052849" cy="446400"/>
            <a:chOff x="0" y="0"/>
            <a:chExt cx="1052849" cy="446400"/>
          </a:xfrm>
        </p:grpSpPr>
        <p:grpSp>
          <p:nvGrpSpPr>
            <p:cNvPr id="822" name="Google Shape;822;gd83d5bbceb_0_319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823" name="Google Shape;823;gd83d5bbceb_0_319"/>
              <p:cNvSpPr/>
              <p:nvPr/>
            </p:nvSpPr>
            <p:spPr>
              <a:xfrm>
                <a:off x="0" y="7353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4" name="Google Shape;824;gd83d5bbceb_0_319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Planner/</a:t>
                </a:r>
                <a:b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</a:b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Optimizer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25" name="Google Shape;825;gd83d5bbceb_0_319"/>
            <p:cNvCxnSpPr/>
            <p:nvPr/>
          </p:nvCxnSpPr>
          <p:spPr>
            <a:xfrm>
              <a:off x="858149" y="219192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0" name="Google Shape;830;gd83d5bbceb_0_177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831" name="Google Shape;831;gd83d5bbceb_0_177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4313"/>
                  </a:srgbClr>
                </a:gs>
                <a:gs pos="100000">
                  <a:srgbClr val="FAD25C">
                    <a:alpha val="84313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gd83d5bbceb_0_177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3" name="Google Shape;833;gd83d5bbceb_0_177"/>
          <p:cNvGrpSpPr/>
          <p:nvPr/>
        </p:nvGrpSpPr>
        <p:grpSpPr>
          <a:xfrm>
            <a:off x="1341639" y="1325671"/>
            <a:ext cx="7527000" cy="1590300"/>
            <a:chOff x="0" y="-1"/>
            <a:chExt cx="7527000" cy="1590300"/>
          </a:xfrm>
        </p:grpSpPr>
        <p:sp>
          <p:nvSpPr>
            <p:cNvPr id="834" name="Google Shape;834;gd83d5bbceb_0_177"/>
            <p:cNvSpPr/>
            <p:nvPr/>
          </p:nvSpPr>
          <p:spPr>
            <a:xfrm>
              <a:off x="0" y="-1"/>
              <a:ext cx="7527000" cy="1590300"/>
            </a:xfrm>
            <a:prstGeom prst="rect">
              <a:avLst/>
            </a:prstGeom>
            <a:gradFill>
              <a:gsLst>
                <a:gs pos="0">
                  <a:srgbClr val="DCECD5">
                    <a:alpha val="72941"/>
                  </a:srgbClr>
                </a:gs>
                <a:gs pos="100000">
                  <a:srgbClr val="93BC81">
                    <a:alpha val="72941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gd83d5bbceb_0_177"/>
            <p:cNvSpPr txBox="1"/>
            <p:nvPr/>
          </p:nvSpPr>
          <p:spPr>
            <a:xfrm>
              <a:off x="0" y="-1"/>
              <a:ext cx="7527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Server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36" name="Google Shape;836;gd83d5bbceb_0_17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837" name="Google Shape;837;gd83d5bbceb_0_17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46</a:t>
            </a:fld>
            <a:endParaRPr/>
          </a:p>
        </p:txBody>
      </p:sp>
      <p:grpSp>
        <p:nvGrpSpPr>
          <p:cNvPr id="838" name="Google Shape;838;gd83d5bbceb_0_177"/>
          <p:cNvGrpSpPr/>
          <p:nvPr/>
        </p:nvGrpSpPr>
        <p:grpSpPr>
          <a:xfrm>
            <a:off x="7696633" y="1846731"/>
            <a:ext cx="1071300" cy="446400"/>
            <a:chOff x="0" y="0"/>
            <a:chExt cx="1071300" cy="446400"/>
          </a:xfrm>
        </p:grpSpPr>
        <p:sp>
          <p:nvSpPr>
            <p:cNvPr id="839" name="Google Shape;839;gd83d5bbceb_0_177"/>
            <p:cNvSpPr/>
            <p:nvPr/>
          </p:nvSpPr>
          <p:spPr>
            <a:xfrm>
              <a:off x="0" y="7353"/>
              <a:ext cx="1071300" cy="423600"/>
            </a:xfrm>
            <a:prstGeom prst="rect">
              <a:avLst/>
            </a:prstGeom>
            <a:solidFill>
              <a:srgbClr val="D7E5E6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gd83d5bbceb_0_177"/>
            <p:cNvSpPr txBox="1"/>
            <p:nvPr/>
          </p:nvSpPr>
          <p:spPr>
            <a:xfrm>
              <a:off x="4762" y="0"/>
              <a:ext cx="10617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000"/>
                <a:buFont typeface="Helvetica Neue"/>
                <a:buNone/>
              </a:pPr>
              <a:r>
                <a:rPr lang="en-US" sz="1000" b="0" i="0" u="none" strike="noStrike" cap="none">
                  <a:solidFill>
                    <a:schemeClr val="accent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Transformation Spec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1" name="Google Shape;841;gd83d5bbceb_0_177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842" name="Google Shape;842;gd83d5bbceb_0_177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843" name="Google Shape;843;gd83d5bbceb_0_177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4" name="Google Shape;844;gd83d5bbceb_0_17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45" name="Google Shape;845;gd83d5bbceb_0_177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846" name="Google Shape;846;gd83d5bbceb_0_177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847" name="Google Shape;847;gd83d5bbceb_0_177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848" name="Google Shape;848;gd83d5bbceb_0_177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9" name="Google Shape;849;gd83d5bbceb_0_17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50" name="Google Shape;850;gd83d5bbceb_0_177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851" name="Google Shape;851;gd83d5bbceb_0_177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852" name="Google Shape;852;gd83d5bbceb_0_177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853" name="Google Shape;853;gd83d5bbceb_0_177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4" name="Google Shape;854;gd83d5bbceb_0_17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55" name="Google Shape;855;gd83d5bbceb_0_177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856" name="Google Shape;856;gd83d5bbceb_0_177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857" name="Google Shape;857;gd83d5bbceb_0_177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858" name="Google Shape;858;gd83d5bbceb_0_177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9" name="Google Shape;859;gd83d5bbceb_0_17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60" name="Google Shape;860;gd83d5bbceb_0_177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861" name="Google Shape;861;gd83d5bbceb_0_177"/>
          <p:cNvGrpSpPr/>
          <p:nvPr/>
        </p:nvGrpSpPr>
        <p:grpSpPr>
          <a:xfrm>
            <a:off x="4557752" y="1846727"/>
            <a:ext cx="1063538" cy="446400"/>
            <a:chOff x="0" y="0"/>
            <a:chExt cx="1063538" cy="446400"/>
          </a:xfrm>
        </p:grpSpPr>
        <p:grpSp>
          <p:nvGrpSpPr>
            <p:cNvPr id="862" name="Google Shape;862;gd83d5bbceb_0_177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863" name="Google Shape;863;gd83d5bbceb_0_177"/>
              <p:cNvSpPr/>
              <p:nvPr/>
            </p:nvSpPr>
            <p:spPr>
              <a:xfrm>
                <a:off x="0" y="7354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4" name="Google Shape;864;gd83d5bbceb_0_17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65" name="Google Shape;865;gd83d5bbceb_0_177"/>
            <p:cNvCxnSpPr/>
            <p:nvPr/>
          </p:nvCxnSpPr>
          <p:spPr>
            <a:xfrm>
              <a:off x="868838" y="209185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866" name="Google Shape;866;gd83d5bbceb_0_177"/>
          <p:cNvGrpSpPr/>
          <p:nvPr/>
        </p:nvGrpSpPr>
        <p:grpSpPr>
          <a:xfrm>
            <a:off x="5610583" y="1846731"/>
            <a:ext cx="1033050" cy="446400"/>
            <a:chOff x="0" y="0"/>
            <a:chExt cx="1033050" cy="446400"/>
          </a:xfrm>
        </p:grpSpPr>
        <p:grpSp>
          <p:nvGrpSpPr>
            <p:cNvPr id="867" name="Google Shape;867;gd83d5bbceb_0_177"/>
            <p:cNvGrpSpPr/>
            <p:nvPr/>
          </p:nvGrpSpPr>
          <p:grpSpPr>
            <a:xfrm>
              <a:off x="0" y="0"/>
              <a:ext cx="858300" cy="446400"/>
              <a:chOff x="0" y="0"/>
              <a:chExt cx="858300" cy="446400"/>
            </a:xfrm>
          </p:grpSpPr>
          <p:sp>
            <p:nvSpPr>
              <p:cNvPr id="868" name="Google Shape;868;gd83d5bbceb_0_177"/>
              <p:cNvSpPr/>
              <p:nvPr/>
            </p:nvSpPr>
            <p:spPr>
              <a:xfrm>
                <a:off x="0" y="7353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9" name="Google Shape;869;gd83d5bbceb_0_17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Procedure 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70" name="Google Shape;870;gd83d5bbceb_0_177"/>
            <p:cNvCxnSpPr/>
            <p:nvPr/>
          </p:nvCxnSpPr>
          <p:spPr>
            <a:xfrm>
              <a:off x="858150" y="220461"/>
              <a:ext cx="174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871" name="Google Shape;871;gd83d5bbceb_0_177"/>
          <p:cNvGrpSpPr/>
          <p:nvPr/>
        </p:nvGrpSpPr>
        <p:grpSpPr>
          <a:xfrm>
            <a:off x="6643781" y="1846732"/>
            <a:ext cx="1052849" cy="446400"/>
            <a:chOff x="0" y="0"/>
            <a:chExt cx="1052849" cy="446400"/>
          </a:xfrm>
        </p:grpSpPr>
        <p:grpSp>
          <p:nvGrpSpPr>
            <p:cNvPr id="872" name="Google Shape;872;gd83d5bbceb_0_177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873" name="Google Shape;873;gd83d5bbceb_0_177"/>
              <p:cNvSpPr/>
              <p:nvPr/>
            </p:nvSpPr>
            <p:spPr>
              <a:xfrm>
                <a:off x="0" y="7353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4" name="Google Shape;874;gd83d5bbceb_0_17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Planner/</a:t>
                </a:r>
                <a:b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</a:b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Optimizer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75" name="Google Shape;875;gd83d5bbceb_0_177"/>
            <p:cNvCxnSpPr/>
            <p:nvPr/>
          </p:nvCxnSpPr>
          <p:spPr>
            <a:xfrm>
              <a:off x="858149" y="219192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sp>
        <p:nvSpPr>
          <p:cNvPr id="876" name="Google Shape;876;gd83d5bbceb_0_177"/>
          <p:cNvSpPr txBox="1"/>
          <p:nvPr/>
        </p:nvSpPr>
        <p:spPr>
          <a:xfrm>
            <a:off x="4145246" y="2915972"/>
            <a:ext cx="8490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Arial"/>
              <a:buNone/>
            </a:pPr>
            <a:r>
              <a:rPr lang="en-US" sz="9600" b="0" i="0" u="none" strike="noStrike" cap="none">
                <a:solidFill>
                  <a:srgbClr val="00CCFF"/>
                </a:solidFill>
                <a:latin typeface="Arial"/>
                <a:ea typeface="Arial"/>
                <a:cs typeface="Arial"/>
                <a:sym typeface="Arial"/>
              </a:rPr>
              <a:t>:)</a:t>
            </a:r>
            <a:endParaRPr sz="1400" b="0" i="0" u="none" strike="noStrike" cap="none">
              <a:solidFill>
                <a:srgbClr val="00CC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2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882" name="Google Shape;882;p2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47</a:t>
            </a:fld>
            <a:endParaRPr/>
          </a:p>
        </p:txBody>
      </p:sp>
      <p:sp>
        <p:nvSpPr>
          <p:cNvPr id="883" name="Google Shape;883;p22"/>
          <p:cNvSpPr txBox="1">
            <a:spLocks noGrp="1"/>
          </p:cNvSpPr>
          <p:nvPr>
            <p:ph type="body" idx="4294967295"/>
          </p:nvPr>
        </p:nvSpPr>
        <p:spPr>
          <a:xfrm>
            <a:off x="299769" y="1244338"/>
            <a:ext cx="4173538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55245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Bucket?</a:t>
            </a:r>
            <a:endParaRPr/>
          </a:p>
          <a:p>
            <a:pPr marL="55245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the Pipe-forward operator </a:t>
            </a:r>
            <a:r>
              <a:rPr lang="en-US">
                <a:solidFill>
                  <a:srgbClr val="FFC000"/>
                </a:solidFill>
              </a:rPr>
              <a:t>|&gt;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for?</a:t>
            </a:r>
            <a:endParaRPr>
              <a:solidFill>
                <a:srgbClr val="FFC000"/>
              </a:solidFill>
            </a:endParaRPr>
          </a:p>
          <a:p>
            <a:pPr marL="55245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result Table in Flux?</a:t>
            </a:r>
            <a:endParaRPr/>
          </a:p>
          <a:p>
            <a:pPr marL="55245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Group Key in Flux?</a:t>
            </a:r>
            <a:endParaRPr/>
          </a:p>
        </p:txBody>
      </p:sp>
      <p:sp>
        <p:nvSpPr>
          <p:cNvPr id="884" name="Google Shape;884;p22"/>
          <p:cNvSpPr txBox="1"/>
          <p:nvPr/>
        </p:nvSpPr>
        <p:spPr>
          <a:xfrm>
            <a:off x="4670694" y="1244338"/>
            <a:ext cx="4104254" cy="2588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List of columns for which every row in a table has the same value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named data source with retention policy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Chains operations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part of a result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2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882" name="Google Shape;882;p2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48</a:t>
            </a:fld>
            <a:endParaRPr/>
          </a:p>
        </p:txBody>
      </p:sp>
      <p:sp>
        <p:nvSpPr>
          <p:cNvPr id="884" name="Google Shape;884;p22"/>
          <p:cNvSpPr txBox="1"/>
          <p:nvPr/>
        </p:nvSpPr>
        <p:spPr>
          <a:xfrm>
            <a:off x="4670694" y="1244338"/>
            <a:ext cx="4104254" cy="2588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List of columns for which every row in a table has the same value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named data source with retention policy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Chains operations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part of a result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92;p23">
            <a:extLst>
              <a:ext uri="{FF2B5EF4-FFF2-40B4-BE49-F238E27FC236}">
                <a16:creationId xmlns:a16="http://schemas.microsoft.com/office/drawing/2014/main" id="{A1C90AF1-EBEE-8F42-88AF-BCDC0CEC81A2}"/>
              </a:ext>
            </a:extLst>
          </p:cNvPr>
          <p:cNvSpPr txBox="1">
            <a:spLocks/>
          </p:cNvSpPr>
          <p:nvPr/>
        </p:nvSpPr>
        <p:spPr>
          <a:xfrm>
            <a:off x="369052" y="1261009"/>
            <a:ext cx="4173538" cy="284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▫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-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552450" indent="-457200">
              <a:spcBef>
                <a:spcPts val="0"/>
              </a:spcBef>
              <a:buFont typeface="Calibri"/>
              <a:buAutoNum type="arabicPeriod"/>
            </a:pPr>
            <a:r>
              <a:rPr lang="en-US" dirty="0"/>
              <a:t>What’s a Bucket?</a:t>
            </a:r>
          </a:p>
          <a:p>
            <a:pPr marL="552450" indent="-457200">
              <a:buFont typeface="Calibri"/>
              <a:buAutoNum type="arabicPeriod"/>
            </a:pPr>
            <a:r>
              <a:rPr lang="en-US" dirty="0"/>
              <a:t>What’s the Pipe-forward operator </a:t>
            </a:r>
            <a:r>
              <a:rPr lang="en-US" dirty="0">
                <a:solidFill>
                  <a:srgbClr val="FFC000"/>
                </a:solidFill>
              </a:rPr>
              <a:t>|&gt; </a:t>
            </a:r>
            <a:r>
              <a:rPr lang="en-US" dirty="0"/>
              <a:t> for?</a:t>
            </a:r>
            <a:endParaRPr lang="en-US" dirty="0">
              <a:solidFill>
                <a:srgbClr val="FFC000"/>
              </a:solidFill>
            </a:endParaRPr>
          </a:p>
          <a:p>
            <a:pPr marL="552450" indent="-457200">
              <a:buFont typeface="Calibri"/>
              <a:buAutoNum type="arabicPeriod"/>
            </a:pPr>
            <a:r>
              <a:rPr lang="en-US" dirty="0"/>
              <a:t>What’s a result Table in Flux?</a:t>
            </a:r>
          </a:p>
          <a:p>
            <a:pPr marL="552450" indent="-457200">
              <a:buFont typeface="Calibri"/>
              <a:buAutoNum type="arabicPeriod"/>
            </a:pPr>
            <a:r>
              <a:rPr lang="en-US" dirty="0"/>
              <a:t>What’s a Group Key in Flux?</a:t>
            </a:r>
          </a:p>
          <a:p>
            <a:pPr marL="552450" indent="-323850">
              <a:buFont typeface="Calibri"/>
              <a:buNone/>
            </a:pPr>
            <a:endParaRPr lang="en-US" dirty="0"/>
          </a:p>
          <a:p>
            <a:pPr marL="0" indent="95250">
              <a:buSzPts val="2400"/>
              <a:buFont typeface="Arial"/>
              <a:buNone/>
            </a:pPr>
            <a:r>
              <a:rPr lang="en-US" sz="2400" b="1" dirty="0">
                <a:solidFill>
                  <a:srgbClr val="00B050"/>
                </a:solidFill>
              </a:rPr>
              <a:t>[1:B]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076847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2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882" name="Google Shape;882;p2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49</a:t>
            </a:fld>
            <a:endParaRPr/>
          </a:p>
        </p:txBody>
      </p:sp>
      <p:sp>
        <p:nvSpPr>
          <p:cNvPr id="884" name="Google Shape;884;p22"/>
          <p:cNvSpPr txBox="1"/>
          <p:nvPr/>
        </p:nvSpPr>
        <p:spPr>
          <a:xfrm>
            <a:off x="4670694" y="1244338"/>
            <a:ext cx="4104254" cy="2588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List of columns for which every row in a table has the same value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named data source with retention policy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Chains operations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part of a result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92;p23">
            <a:extLst>
              <a:ext uri="{FF2B5EF4-FFF2-40B4-BE49-F238E27FC236}">
                <a16:creationId xmlns:a16="http://schemas.microsoft.com/office/drawing/2014/main" id="{A1C90AF1-EBEE-8F42-88AF-BCDC0CEC81A2}"/>
              </a:ext>
            </a:extLst>
          </p:cNvPr>
          <p:cNvSpPr txBox="1">
            <a:spLocks/>
          </p:cNvSpPr>
          <p:nvPr/>
        </p:nvSpPr>
        <p:spPr>
          <a:xfrm>
            <a:off x="369052" y="1261009"/>
            <a:ext cx="4173538" cy="284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▫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-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552450" indent="-457200">
              <a:spcBef>
                <a:spcPts val="0"/>
              </a:spcBef>
              <a:buFont typeface="Calibri"/>
              <a:buAutoNum type="arabicPeriod"/>
            </a:pPr>
            <a:r>
              <a:rPr lang="en-US" dirty="0"/>
              <a:t>What’s a Bucket?</a:t>
            </a:r>
          </a:p>
          <a:p>
            <a:pPr marL="552450" indent="-457200">
              <a:buFont typeface="Calibri"/>
              <a:buAutoNum type="arabicPeriod"/>
            </a:pPr>
            <a:r>
              <a:rPr lang="en-US" dirty="0"/>
              <a:t>What’s the Pipe-forward operator </a:t>
            </a:r>
            <a:r>
              <a:rPr lang="en-US" dirty="0">
                <a:solidFill>
                  <a:srgbClr val="FFC000"/>
                </a:solidFill>
              </a:rPr>
              <a:t>|&gt; </a:t>
            </a:r>
            <a:r>
              <a:rPr lang="en-US" dirty="0"/>
              <a:t> for?</a:t>
            </a:r>
            <a:endParaRPr lang="en-US" dirty="0">
              <a:solidFill>
                <a:srgbClr val="FFC000"/>
              </a:solidFill>
            </a:endParaRPr>
          </a:p>
          <a:p>
            <a:pPr marL="552450" indent="-457200">
              <a:buFont typeface="Calibri"/>
              <a:buAutoNum type="arabicPeriod"/>
            </a:pPr>
            <a:r>
              <a:rPr lang="en-US" dirty="0"/>
              <a:t>What’s a result Table in Flux?</a:t>
            </a:r>
          </a:p>
          <a:p>
            <a:pPr marL="552450" indent="-457200">
              <a:buFont typeface="Calibri"/>
              <a:buAutoNum type="arabicPeriod"/>
            </a:pPr>
            <a:r>
              <a:rPr lang="en-US" dirty="0"/>
              <a:t>What’s a Group Key in Flux?</a:t>
            </a:r>
          </a:p>
          <a:p>
            <a:pPr marL="552450" indent="-323850">
              <a:buFont typeface="Calibri"/>
              <a:buNone/>
            </a:pPr>
            <a:endParaRPr lang="en-US" dirty="0"/>
          </a:p>
          <a:p>
            <a:pPr marL="0" indent="95250">
              <a:buSzPts val="2400"/>
              <a:buFont typeface="Arial"/>
              <a:buNone/>
            </a:pPr>
            <a:r>
              <a:rPr lang="en-US" sz="2400" b="1" dirty="0">
                <a:solidFill>
                  <a:srgbClr val="00B050"/>
                </a:solidFill>
              </a:rPr>
              <a:t>[1:B, 2:C]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1845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d83d5bbceb_0_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Data Lifecycle</a:t>
            </a:r>
            <a:endParaRPr/>
          </a:p>
        </p:txBody>
      </p:sp>
      <p:sp>
        <p:nvSpPr>
          <p:cNvPr id="69" name="Google Shape;69;gd83d5bbceb_0_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</a:t>
            </a:fld>
            <a:endParaRPr/>
          </a:p>
        </p:txBody>
      </p:sp>
      <p:pic>
        <p:nvPicPr>
          <p:cNvPr id="70" name="Google Shape;70;gd83d5bbceb_0_0" descr="Picture 11"/>
          <p:cNvPicPr preferRelativeResize="0"/>
          <p:nvPr/>
        </p:nvPicPr>
        <p:blipFill rotWithShape="1">
          <a:blip r:embed="rId3">
            <a:alphaModFix/>
          </a:blip>
          <a:srcRect l="37866" t="20089" r="21655"/>
          <a:stretch/>
        </p:blipFill>
        <p:spPr>
          <a:xfrm rot="-5400000">
            <a:off x="3307034" y="-1527443"/>
            <a:ext cx="3025214" cy="871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gd83d5bbceb_0_0" descr="Google Shape;177;p33"/>
          <p:cNvPicPr preferRelativeResize="0"/>
          <p:nvPr/>
        </p:nvPicPr>
        <p:blipFill rotWithShape="1">
          <a:blip r:embed="rId4">
            <a:alphaModFix/>
          </a:blip>
          <a:srcRect l="14504" t="26951" r="13474" b="31463"/>
          <a:stretch/>
        </p:blipFill>
        <p:spPr>
          <a:xfrm>
            <a:off x="4465673" y="2828656"/>
            <a:ext cx="1477927" cy="563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2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882" name="Google Shape;882;p2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50</a:t>
            </a:fld>
            <a:endParaRPr/>
          </a:p>
        </p:txBody>
      </p:sp>
      <p:sp>
        <p:nvSpPr>
          <p:cNvPr id="884" name="Google Shape;884;p22"/>
          <p:cNvSpPr txBox="1"/>
          <p:nvPr/>
        </p:nvSpPr>
        <p:spPr>
          <a:xfrm>
            <a:off x="4670694" y="1244338"/>
            <a:ext cx="4104254" cy="2588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List of columns for which every row in a table has the same value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named data source with retention policy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Chains operations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part of a result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92;p23">
            <a:extLst>
              <a:ext uri="{FF2B5EF4-FFF2-40B4-BE49-F238E27FC236}">
                <a16:creationId xmlns:a16="http://schemas.microsoft.com/office/drawing/2014/main" id="{A1C90AF1-EBEE-8F42-88AF-BCDC0CEC81A2}"/>
              </a:ext>
            </a:extLst>
          </p:cNvPr>
          <p:cNvSpPr txBox="1">
            <a:spLocks/>
          </p:cNvSpPr>
          <p:nvPr/>
        </p:nvSpPr>
        <p:spPr>
          <a:xfrm>
            <a:off x="369052" y="1261009"/>
            <a:ext cx="4173538" cy="284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▫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-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552450" indent="-457200">
              <a:spcBef>
                <a:spcPts val="0"/>
              </a:spcBef>
              <a:buFont typeface="Calibri"/>
              <a:buAutoNum type="arabicPeriod"/>
            </a:pPr>
            <a:r>
              <a:rPr lang="en-US" dirty="0"/>
              <a:t>What’s a Bucket?</a:t>
            </a:r>
          </a:p>
          <a:p>
            <a:pPr marL="552450" indent="-457200">
              <a:buFont typeface="Calibri"/>
              <a:buAutoNum type="arabicPeriod"/>
            </a:pPr>
            <a:r>
              <a:rPr lang="en-US" dirty="0"/>
              <a:t>What’s the Pipe-forward operator </a:t>
            </a:r>
            <a:r>
              <a:rPr lang="en-US" dirty="0">
                <a:solidFill>
                  <a:srgbClr val="FFC000"/>
                </a:solidFill>
              </a:rPr>
              <a:t>|&gt; </a:t>
            </a:r>
            <a:r>
              <a:rPr lang="en-US" dirty="0"/>
              <a:t> for?</a:t>
            </a:r>
            <a:endParaRPr lang="en-US" dirty="0">
              <a:solidFill>
                <a:srgbClr val="FFC000"/>
              </a:solidFill>
            </a:endParaRPr>
          </a:p>
          <a:p>
            <a:pPr marL="552450" indent="-457200">
              <a:buFont typeface="Calibri"/>
              <a:buAutoNum type="arabicPeriod"/>
            </a:pPr>
            <a:r>
              <a:rPr lang="en-US" dirty="0"/>
              <a:t>What’s a result Table in Flux?</a:t>
            </a:r>
          </a:p>
          <a:p>
            <a:pPr marL="552450" indent="-457200">
              <a:buFont typeface="Calibri"/>
              <a:buAutoNum type="arabicPeriod"/>
            </a:pPr>
            <a:r>
              <a:rPr lang="en-US" dirty="0"/>
              <a:t>What’s a Group Key in Flux?</a:t>
            </a:r>
          </a:p>
          <a:p>
            <a:pPr marL="552450" indent="-323850">
              <a:buFont typeface="Calibri"/>
              <a:buNone/>
            </a:pPr>
            <a:endParaRPr lang="en-US" dirty="0"/>
          </a:p>
          <a:p>
            <a:pPr marL="0" indent="95250">
              <a:buSzPts val="2400"/>
              <a:buFont typeface="Arial"/>
              <a:buNone/>
            </a:pPr>
            <a:r>
              <a:rPr lang="en-US" sz="2400" b="1" dirty="0">
                <a:solidFill>
                  <a:srgbClr val="00B050"/>
                </a:solidFill>
              </a:rPr>
              <a:t>[1:B, 2:C, 3:D]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802490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2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 answer</a:t>
            </a:r>
            <a:endParaRPr/>
          </a:p>
        </p:txBody>
      </p:sp>
      <p:sp>
        <p:nvSpPr>
          <p:cNvPr id="891" name="Google Shape;891;p2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51</a:t>
            </a:fld>
            <a:endParaRPr/>
          </a:p>
        </p:txBody>
      </p:sp>
      <p:sp>
        <p:nvSpPr>
          <p:cNvPr id="892" name="Google Shape;892;p23"/>
          <p:cNvSpPr txBox="1">
            <a:spLocks noGrp="1"/>
          </p:cNvSpPr>
          <p:nvPr>
            <p:ph type="body" idx="4294967295"/>
          </p:nvPr>
        </p:nvSpPr>
        <p:spPr>
          <a:xfrm>
            <a:off x="369052" y="1261009"/>
            <a:ext cx="4173538" cy="284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 lnSpcReduction="10000"/>
          </a:bodyPr>
          <a:lstStyle/>
          <a:p>
            <a:pPr marL="55245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 sz="21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Bucket?</a:t>
            </a:r>
            <a:endParaRPr dirty="0"/>
          </a:p>
          <a:p>
            <a:pPr marL="55245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 sz="21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the Pipe-forward operator </a:t>
            </a:r>
            <a:r>
              <a:rPr lang="en-US" dirty="0">
                <a:solidFill>
                  <a:srgbClr val="FFC000"/>
                </a:solidFill>
              </a:rPr>
              <a:t>|&gt; </a:t>
            </a:r>
            <a:r>
              <a:rPr lang="en-US" sz="21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for?</a:t>
            </a:r>
            <a:endParaRPr dirty="0">
              <a:solidFill>
                <a:srgbClr val="FFC000"/>
              </a:solidFill>
            </a:endParaRPr>
          </a:p>
          <a:p>
            <a:pPr marL="55245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 sz="21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result Table in Flux?</a:t>
            </a:r>
            <a:endParaRPr dirty="0"/>
          </a:p>
          <a:p>
            <a:pPr marL="55245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 sz="21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Group Key in Flux?</a:t>
            </a:r>
            <a:endParaRPr dirty="0"/>
          </a:p>
          <a:p>
            <a:pPr marL="552450" lvl="0" indent="-3238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alibri"/>
              <a:buNone/>
            </a:pPr>
            <a:endParaRPr dirty="0"/>
          </a:p>
          <a:p>
            <a:pPr marL="0" lvl="0" indent="952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</a:pPr>
            <a:r>
              <a:rPr lang="en-US" sz="2400" b="1" dirty="0">
                <a:solidFill>
                  <a:srgbClr val="00B050"/>
                </a:solidFill>
              </a:rPr>
              <a:t>[1:B, 2:C, 3:D, 4:A]</a:t>
            </a:r>
            <a:endParaRPr dirty="0">
              <a:solidFill>
                <a:srgbClr val="00B050"/>
              </a:solidFill>
            </a:endParaRPr>
          </a:p>
        </p:txBody>
      </p:sp>
      <p:sp>
        <p:nvSpPr>
          <p:cNvPr id="893" name="Google Shape;893;p23"/>
          <p:cNvSpPr txBox="1"/>
          <p:nvPr/>
        </p:nvSpPr>
        <p:spPr>
          <a:xfrm>
            <a:off x="4670694" y="1244338"/>
            <a:ext cx="4104254" cy="2588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List of columns for which every row in a table has the same value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named data source with retention policy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Chains operations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part of a result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24"/>
          <p:cNvSpPr txBox="1">
            <a:spLocks noGrp="1"/>
          </p:cNvSpPr>
          <p:nvPr>
            <p:ph type="title"/>
          </p:nvPr>
        </p:nvSpPr>
        <p:spPr>
          <a:xfrm>
            <a:off x="401076" y="1847226"/>
            <a:ext cx="8341847" cy="809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4848"/>
              <a:buFont typeface="Calibri"/>
              <a:buNone/>
            </a:pPr>
            <a:r>
              <a:rPr lang="en-US"/>
              <a:t>Exploring flux</a:t>
            </a:r>
            <a:br>
              <a:rPr lang="en-US"/>
            </a:br>
            <a:r>
              <a:rPr lang="en-US" sz="3600"/>
              <a:t>Windowing</a:t>
            </a:r>
            <a:endParaRPr/>
          </a:p>
        </p:txBody>
      </p:sp>
      <p:sp>
        <p:nvSpPr>
          <p:cNvPr id="900" name="Google Shape;900;p24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2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Key concepts</a:t>
            </a:r>
            <a:endParaRPr/>
          </a:p>
        </p:txBody>
      </p:sp>
      <p:sp>
        <p:nvSpPr>
          <p:cNvPr id="906" name="Google Shape;906;p2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53</a:t>
            </a:fld>
            <a:endParaRPr/>
          </a:p>
        </p:txBody>
      </p:sp>
      <p:grpSp>
        <p:nvGrpSpPr>
          <p:cNvPr id="907" name="Google Shape;907;p25"/>
          <p:cNvGrpSpPr/>
          <p:nvPr/>
        </p:nvGrpSpPr>
        <p:grpSpPr>
          <a:xfrm>
            <a:off x="4317077" y="4408488"/>
            <a:ext cx="3856040" cy="203203"/>
            <a:chOff x="0" y="-1"/>
            <a:chExt cx="3856038" cy="203202"/>
          </a:xfrm>
        </p:grpSpPr>
        <p:sp>
          <p:nvSpPr>
            <p:cNvPr id="908" name="Google Shape;908;p25"/>
            <p:cNvSpPr/>
            <p:nvPr/>
          </p:nvSpPr>
          <p:spPr>
            <a:xfrm>
              <a:off x="0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25"/>
            <p:cNvSpPr/>
            <p:nvPr/>
          </p:nvSpPr>
          <p:spPr>
            <a:xfrm>
              <a:off x="0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25"/>
            <p:cNvSpPr/>
            <p:nvPr/>
          </p:nvSpPr>
          <p:spPr>
            <a:xfrm>
              <a:off x="121770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25"/>
            <p:cNvSpPr/>
            <p:nvPr/>
          </p:nvSpPr>
          <p:spPr>
            <a:xfrm>
              <a:off x="121770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25"/>
            <p:cNvSpPr/>
            <p:nvPr/>
          </p:nvSpPr>
          <p:spPr>
            <a:xfrm>
              <a:off x="243539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25"/>
            <p:cNvSpPr/>
            <p:nvPr/>
          </p:nvSpPr>
          <p:spPr>
            <a:xfrm>
              <a:off x="243539" y="-1"/>
              <a:ext cx="81181" cy="8128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25"/>
            <p:cNvSpPr/>
            <p:nvPr/>
          </p:nvSpPr>
          <p:spPr>
            <a:xfrm>
              <a:off x="365309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25"/>
            <p:cNvSpPr/>
            <p:nvPr/>
          </p:nvSpPr>
          <p:spPr>
            <a:xfrm>
              <a:off x="365309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25"/>
            <p:cNvSpPr/>
            <p:nvPr/>
          </p:nvSpPr>
          <p:spPr>
            <a:xfrm>
              <a:off x="487078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25"/>
            <p:cNvSpPr/>
            <p:nvPr/>
          </p:nvSpPr>
          <p:spPr>
            <a:xfrm>
              <a:off x="487078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25"/>
            <p:cNvSpPr/>
            <p:nvPr/>
          </p:nvSpPr>
          <p:spPr>
            <a:xfrm>
              <a:off x="852387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25"/>
            <p:cNvSpPr/>
            <p:nvPr/>
          </p:nvSpPr>
          <p:spPr>
            <a:xfrm>
              <a:off x="974157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25"/>
            <p:cNvSpPr/>
            <p:nvPr/>
          </p:nvSpPr>
          <p:spPr>
            <a:xfrm>
              <a:off x="608848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25"/>
            <p:cNvSpPr/>
            <p:nvPr/>
          </p:nvSpPr>
          <p:spPr>
            <a:xfrm>
              <a:off x="974157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25"/>
            <p:cNvSpPr/>
            <p:nvPr/>
          </p:nvSpPr>
          <p:spPr>
            <a:xfrm>
              <a:off x="608848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25"/>
            <p:cNvSpPr/>
            <p:nvPr/>
          </p:nvSpPr>
          <p:spPr>
            <a:xfrm>
              <a:off x="730618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25"/>
            <p:cNvSpPr/>
            <p:nvPr/>
          </p:nvSpPr>
          <p:spPr>
            <a:xfrm>
              <a:off x="852387" y="-1"/>
              <a:ext cx="81181" cy="8128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25"/>
            <p:cNvSpPr/>
            <p:nvPr/>
          </p:nvSpPr>
          <p:spPr>
            <a:xfrm>
              <a:off x="730618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25"/>
            <p:cNvSpPr/>
            <p:nvPr/>
          </p:nvSpPr>
          <p:spPr>
            <a:xfrm>
              <a:off x="1095926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25"/>
            <p:cNvSpPr/>
            <p:nvPr/>
          </p:nvSpPr>
          <p:spPr>
            <a:xfrm>
              <a:off x="1095926" y="-1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25"/>
            <p:cNvSpPr/>
            <p:nvPr/>
          </p:nvSpPr>
          <p:spPr>
            <a:xfrm>
              <a:off x="1339466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25"/>
            <p:cNvSpPr/>
            <p:nvPr/>
          </p:nvSpPr>
          <p:spPr>
            <a:xfrm>
              <a:off x="1339466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25"/>
            <p:cNvSpPr/>
            <p:nvPr/>
          </p:nvSpPr>
          <p:spPr>
            <a:xfrm>
              <a:off x="1217696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25"/>
            <p:cNvSpPr/>
            <p:nvPr/>
          </p:nvSpPr>
          <p:spPr>
            <a:xfrm>
              <a:off x="1217696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25"/>
            <p:cNvSpPr/>
            <p:nvPr/>
          </p:nvSpPr>
          <p:spPr>
            <a:xfrm>
              <a:off x="1583005" y="-1"/>
              <a:ext cx="81181" cy="81282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25"/>
            <p:cNvSpPr/>
            <p:nvPr/>
          </p:nvSpPr>
          <p:spPr>
            <a:xfrm>
              <a:off x="1583005" y="121919"/>
              <a:ext cx="81181" cy="81281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25"/>
            <p:cNvSpPr/>
            <p:nvPr/>
          </p:nvSpPr>
          <p:spPr>
            <a:xfrm>
              <a:off x="1826544" y="-1"/>
              <a:ext cx="81181" cy="81282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25"/>
            <p:cNvSpPr/>
            <p:nvPr/>
          </p:nvSpPr>
          <p:spPr>
            <a:xfrm>
              <a:off x="1826544" y="121919"/>
              <a:ext cx="81181" cy="81281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25"/>
            <p:cNvSpPr/>
            <p:nvPr/>
          </p:nvSpPr>
          <p:spPr>
            <a:xfrm rot="10800000" flipH="1">
              <a:off x="2070083" y="121919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25"/>
            <p:cNvSpPr/>
            <p:nvPr/>
          </p:nvSpPr>
          <p:spPr>
            <a:xfrm>
              <a:off x="2070083" y="-1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25"/>
            <p:cNvSpPr/>
            <p:nvPr/>
          </p:nvSpPr>
          <p:spPr>
            <a:xfrm rot="10800000" flipH="1">
              <a:off x="2313622" y="0"/>
              <a:ext cx="81181" cy="81281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25"/>
            <p:cNvSpPr/>
            <p:nvPr/>
          </p:nvSpPr>
          <p:spPr>
            <a:xfrm>
              <a:off x="2313622" y="121919"/>
              <a:ext cx="81181" cy="81281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25"/>
            <p:cNvSpPr/>
            <p:nvPr/>
          </p:nvSpPr>
          <p:spPr>
            <a:xfrm>
              <a:off x="2191853" y="-1"/>
              <a:ext cx="81181" cy="81282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25"/>
            <p:cNvSpPr/>
            <p:nvPr/>
          </p:nvSpPr>
          <p:spPr>
            <a:xfrm rot="10800000" flipH="1">
              <a:off x="2191853" y="121919"/>
              <a:ext cx="81181" cy="81282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25"/>
            <p:cNvSpPr/>
            <p:nvPr/>
          </p:nvSpPr>
          <p:spPr>
            <a:xfrm rot="10800000" flipH="1">
              <a:off x="1461235" y="0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25"/>
            <p:cNvSpPr/>
            <p:nvPr/>
          </p:nvSpPr>
          <p:spPr>
            <a:xfrm>
              <a:off x="1461235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25"/>
            <p:cNvSpPr/>
            <p:nvPr/>
          </p:nvSpPr>
          <p:spPr>
            <a:xfrm rot="10800000" flipH="1">
              <a:off x="1704774" y="121919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25"/>
            <p:cNvSpPr/>
            <p:nvPr/>
          </p:nvSpPr>
          <p:spPr>
            <a:xfrm>
              <a:off x="1704774" y="-1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25"/>
            <p:cNvSpPr/>
            <p:nvPr/>
          </p:nvSpPr>
          <p:spPr>
            <a:xfrm>
              <a:off x="1948313" y="-1"/>
              <a:ext cx="81181" cy="81282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25"/>
            <p:cNvSpPr/>
            <p:nvPr/>
          </p:nvSpPr>
          <p:spPr>
            <a:xfrm>
              <a:off x="1948313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25"/>
            <p:cNvSpPr/>
            <p:nvPr/>
          </p:nvSpPr>
          <p:spPr>
            <a:xfrm>
              <a:off x="2678931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25"/>
            <p:cNvSpPr/>
            <p:nvPr/>
          </p:nvSpPr>
          <p:spPr>
            <a:xfrm>
              <a:off x="2800701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25"/>
            <p:cNvSpPr/>
            <p:nvPr/>
          </p:nvSpPr>
          <p:spPr>
            <a:xfrm>
              <a:off x="2435392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25"/>
            <p:cNvSpPr/>
            <p:nvPr/>
          </p:nvSpPr>
          <p:spPr>
            <a:xfrm>
              <a:off x="2800701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25"/>
            <p:cNvSpPr/>
            <p:nvPr/>
          </p:nvSpPr>
          <p:spPr>
            <a:xfrm>
              <a:off x="2435392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25"/>
            <p:cNvSpPr/>
            <p:nvPr/>
          </p:nvSpPr>
          <p:spPr>
            <a:xfrm>
              <a:off x="2557161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25"/>
            <p:cNvSpPr/>
            <p:nvPr/>
          </p:nvSpPr>
          <p:spPr>
            <a:xfrm>
              <a:off x="2678931" y="-1"/>
              <a:ext cx="81181" cy="8128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25"/>
            <p:cNvSpPr/>
            <p:nvPr/>
          </p:nvSpPr>
          <p:spPr>
            <a:xfrm>
              <a:off x="2557161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25"/>
            <p:cNvSpPr/>
            <p:nvPr/>
          </p:nvSpPr>
          <p:spPr>
            <a:xfrm>
              <a:off x="2922470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25"/>
            <p:cNvSpPr/>
            <p:nvPr/>
          </p:nvSpPr>
          <p:spPr>
            <a:xfrm>
              <a:off x="2922470" y="-1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25"/>
            <p:cNvSpPr/>
            <p:nvPr/>
          </p:nvSpPr>
          <p:spPr>
            <a:xfrm>
              <a:off x="3166009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25"/>
            <p:cNvSpPr/>
            <p:nvPr/>
          </p:nvSpPr>
          <p:spPr>
            <a:xfrm>
              <a:off x="3166009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25"/>
            <p:cNvSpPr/>
            <p:nvPr/>
          </p:nvSpPr>
          <p:spPr>
            <a:xfrm>
              <a:off x="3044240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25"/>
            <p:cNvSpPr/>
            <p:nvPr/>
          </p:nvSpPr>
          <p:spPr>
            <a:xfrm>
              <a:off x="3044240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25"/>
            <p:cNvSpPr/>
            <p:nvPr/>
          </p:nvSpPr>
          <p:spPr>
            <a:xfrm rot="10800000" flipH="1">
              <a:off x="3287779" y="0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25"/>
            <p:cNvSpPr/>
            <p:nvPr/>
          </p:nvSpPr>
          <p:spPr>
            <a:xfrm>
              <a:off x="3287779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25"/>
            <p:cNvSpPr/>
            <p:nvPr/>
          </p:nvSpPr>
          <p:spPr>
            <a:xfrm rot="10800000" flipH="1">
              <a:off x="3531318" y="121919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25"/>
            <p:cNvSpPr/>
            <p:nvPr/>
          </p:nvSpPr>
          <p:spPr>
            <a:xfrm>
              <a:off x="3531318" y="-1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25"/>
            <p:cNvSpPr/>
            <p:nvPr/>
          </p:nvSpPr>
          <p:spPr>
            <a:xfrm>
              <a:off x="3409549" y="-1"/>
              <a:ext cx="81181" cy="81282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25"/>
            <p:cNvSpPr/>
            <p:nvPr/>
          </p:nvSpPr>
          <p:spPr>
            <a:xfrm>
              <a:off x="3409549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25"/>
            <p:cNvSpPr/>
            <p:nvPr/>
          </p:nvSpPr>
          <p:spPr>
            <a:xfrm>
              <a:off x="3653088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25"/>
            <p:cNvSpPr/>
            <p:nvPr/>
          </p:nvSpPr>
          <p:spPr>
            <a:xfrm>
              <a:off x="3653088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25"/>
            <p:cNvSpPr/>
            <p:nvPr/>
          </p:nvSpPr>
          <p:spPr>
            <a:xfrm>
              <a:off x="3774857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25"/>
            <p:cNvSpPr/>
            <p:nvPr/>
          </p:nvSpPr>
          <p:spPr>
            <a:xfrm>
              <a:off x="3774857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72" name="Google Shape;972;p25"/>
          <p:cNvSpPr/>
          <p:nvPr/>
        </p:nvSpPr>
        <p:spPr>
          <a:xfrm>
            <a:off x="1591339" y="3886201"/>
            <a:ext cx="3073401" cy="80486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3" name="Google Shape;973;p25"/>
          <p:cNvGrpSpPr/>
          <p:nvPr/>
        </p:nvGrpSpPr>
        <p:grpSpPr>
          <a:xfrm>
            <a:off x="1438939" y="1473614"/>
            <a:ext cx="3856041" cy="1176342"/>
            <a:chOff x="-1" y="-1"/>
            <a:chExt cx="3856040" cy="1176341"/>
          </a:xfrm>
        </p:grpSpPr>
        <p:grpSp>
          <p:nvGrpSpPr>
            <p:cNvPr id="974" name="Google Shape;974;p25"/>
            <p:cNvGrpSpPr/>
            <p:nvPr/>
          </p:nvGrpSpPr>
          <p:grpSpPr>
            <a:xfrm>
              <a:off x="-1" y="-1"/>
              <a:ext cx="81181" cy="1176339"/>
              <a:chOff x="0" y="0"/>
              <a:chExt cx="81179" cy="1176337"/>
            </a:xfrm>
          </p:grpSpPr>
          <p:sp>
            <p:nvSpPr>
              <p:cNvPr id="975" name="Google Shape;975;p25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" name="Google Shape;976;p25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" name="Google Shape;977;p25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" name="Google Shape;978;p25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9" name="Google Shape;979;p25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" name="Google Shape;980;p25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" name="Google Shape;981;p25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" name="Google Shape;982;p25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" name="Google Shape;983;p25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" name="Google Shape;984;p25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85" name="Google Shape;985;p25"/>
            <p:cNvGrpSpPr/>
            <p:nvPr/>
          </p:nvGrpSpPr>
          <p:grpSpPr>
            <a:xfrm>
              <a:off x="121769" y="-1"/>
              <a:ext cx="81181" cy="1176339"/>
              <a:chOff x="0" y="0"/>
              <a:chExt cx="81179" cy="1176337"/>
            </a:xfrm>
          </p:grpSpPr>
          <p:sp>
            <p:nvSpPr>
              <p:cNvPr id="986" name="Google Shape;986;p25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" name="Google Shape;987;p25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" name="Google Shape;988;p25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" name="Google Shape;989;p25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" name="Google Shape;990;p25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" name="Google Shape;991;p25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" name="Google Shape;992;p25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" name="Google Shape;993;p25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" name="Google Shape;994;p25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" name="Google Shape;995;p25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96" name="Google Shape;996;p25"/>
            <p:cNvGrpSpPr/>
            <p:nvPr/>
          </p:nvGrpSpPr>
          <p:grpSpPr>
            <a:xfrm>
              <a:off x="243539" y="-1"/>
              <a:ext cx="81181" cy="1176339"/>
              <a:chOff x="0" y="0"/>
              <a:chExt cx="81179" cy="1176337"/>
            </a:xfrm>
          </p:grpSpPr>
          <p:sp>
            <p:nvSpPr>
              <p:cNvPr id="997" name="Google Shape;997;p25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" name="Google Shape;998;p25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9" name="Google Shape;999;p25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" name="Google Shape;1000;p25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" name="Google Shape;1001;p25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2" name="Google Shape;1002;p25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3" name="Google Shape;1003;p25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" name="Google Shape;1004;p25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5" name="Google Shape;1005;p25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6" name="Google Shape;1006;p25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07" name="Google Shape;1007;p25"/>
            <p:cNvGrpSpPr/>
            <p:nvPr/>
          </p:nvGrpSpPr>
          <p:grpSpPr>
            <a:xfrm>
              <a:off x="365308" y="-1"/>
              <a:ext cx="81181" cy="1176339"/>
              <a:chOff x="0" y="0"/>
              <a:chExt cx="81179" cy="1176337"/>
            </a:xfrm>
          </p:grpSpPr>
          <p:sp>
            <p:nvSpPr>
              <p:cNvPr id="1008" name="Google Shape;1008;p25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9" name="Google Shape;1009;p25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0" name="Google Shape;1010;p25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1" name="Google Shape;1011;p25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2" name="Google Shape;1012;p25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3" name="Google Shape;1013;p25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" name="Google Shape;1014;p25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5" name="Google Shape;1015;p25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6" name="Google Shape;1016;p25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7" name="Google Shape;1017;p25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18" name="Google Shape;1018;p25"/>
            <p:cNvGrpSpPr/>
            <p:nvPr/>
          </p:nvGrpSpPr>
          <p:grpSpPr>
            <a:xfrm>
              <a:off x="487078" y="-1"/>
              <a:ext cx="81181" cy="1176339"/>
              <a:chOff x="0" y="0"/>
              <a:chExt cx="81179" cy="1176337"/>
            </a:xfrm>
          </p:grpSpPr>
          <p:sp>
            <p:nvSpPr>
              <p:cNvPr id="1019" name="Google Shape;1019;p25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0" name="Google Shape;1020;p25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" name="Google Shape;1021;p25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" name="Google Shape;1022;p25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" name="Google Shape;1023;p25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4" name="Google Shape;1024;p25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5" name="Google Shape;1025;p25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6" name="Google Shape;1026;p25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7" name="Google Shape;1027;p25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8" name="Google Shape;1028;p25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29" name="Google Shape;1029;p25"/>
            <p:cNvGrpSpPr/>
            <p:nvPr/>
          </p:nvGrpSpPr>
          <p:grpSpPr>
            <a:xfrm>
              <a:off x="608847" y="0"/>
              <a:ext cx="3247192" cy="1176340"/>
              <a:chOff x="-1" y="0"/>
              <a:chExt cx="3247191" cy="1176338"/>
            </a:xfrm>
          </p:grpSpPr>
          <p:sp>
            <p:nvSpPr>
              <p:cNvPr id="1030" name="Google Shape;1030;p25"/>
              <p:cNvSpPr/>
              <p:nvPr/>
            </p:nvSpPr>
            <p:spPr>
              <a:xfrm>
                <a:off x="365308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" name="Google Shape;1031;p25"/>
              <p:cNvSpPr/>
              <p:nvPr/>
            </p:nvSpPr>
            <p:spPr>
              <a:xfrm>
                <a:off x="-1" y="36507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" name="Google Shape;1032;p25"/>
              <p:cNvSpPr/>
              <p:nvPr/>
            </p:nvSpPr>
            <p:spPr>
              <a:xfrm>
                <a:off x="243539" y="12169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" name="Google Shape;1033;p25"/>
              <p:cNvSpPr/>
              <p:nvPr/>
            </p:nvSpPr>
            <p:spPr>
              <a:xfrm>
                <a:off x="243539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" name="Google Shape;1034;p25"/>
              <p:cNvSpPr/>
              <p:nvPr/>
            </p:nvSpPr>
            <p:spPr>
              <a:xfrm>
                <a:off x="487078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" name="Google Shape;1035;p25"/>
              <p:cNvSpPr/>
              <p:nvPr/>
            </p:nvSpPr>
            <p:spPr>
              <a:xfrm>
                <a:off x="487078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" name="Google Shape;1036;p25"/>
              <p:cNvSpPr/>
              <p:nvPr/>
            </p:nvSpPr>
            <p:spPr>
              <a:xfrm>
                <a:off x="365308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" name="Google Shape;1037;p25"/>
              <p:cNvSpPr/>
              <p:nvPr/>
            </p:nvSpPr>
            <p:spPr>
              <a:xfrm>
                <a:off x="487078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" name="Google Shape;1038;p25"/>
              <p:cNvSpPr/>
              <p:nvPr/>
            </p:nvSpPr>
            <p:spPr>
              <a:xfrm>
                <a:off x="121769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9" name="Google Shape;1039;p25"/>
              <p:cNvSpPr/>
              <p:nvPr/>
            </p:nvSpPr>
            <p:spPr>
              <a:xfrm>
                <a:off x="487078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0" name="Google Shape;1040;p25"/>
              <p:cNvSpPr/>
              <p:nvPr/>
            </p:nvSpPr>
            <p:spPr>
              <a:xfrm>
                <a:off x="-1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1" name="Google Shape;1041;p25"/>
              <p:cNvSpPr/>
              <p:nvPr/>
            </p:nvSpPr>
            <p:spPr>
              <a:xfrm>
                <a:off x="121769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2" name="Google Shape;1042;p25"/>
              <p:cNvSpPr/>
              <p:nvPr/>
            </p:nvSpPr>
            <p:spPr>
              <a:xfrm>
                <a:off x="-1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3" name="Google Shape;1043;p25"/>
              <p:cNvSpPr/>
              <p:nvPr/>
            </p:nvSpPr>
            <p:spPr>
              <a:xfrm>
                <a:off x="-1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4" name="Google Shape;1044;p25"/>
              <p:cNvSpPr/>
              <p:nvPr/>
            </p:nvSpPr>
            <p:spPr>
              <a:xfrm>
                <a:off x="365308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5" name="Google Shape;1045;p25"/>
              <p:cNvSpPr/>
              <p:nvPr/>
            </p:nvSpPr>
            <p:spPr>
              <a:xfrm>
                <a:off x="365308" y="97352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6" name="Google Shape;1046;p25"/>
              <p:cNvSpPr/>
              <p:nvPr/>
            </p:nvSpPr>
            <p:spPr>
              <a:xfrm>
                <a:off x="243539" y="36507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7" name="Google Shape;1047;p25"/>
              <p:cNvSpPr/>
              <p:nvPr/>
            </p:nvSpPr>
            <p:spPr>
              <a:xfrm>
                <a:off x="243539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8" name="Google Shape;1048;p25"/>
              <p:cNvSpPr/>
              <p:nvPr/>
            </p:nvSpPr>
            <p:spPr>
              <a:xfrm>
                <a:off x="243539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9" name="Google Shape;1049;p25"/>
              <p:cNvSpPr/>
              <p:nvPr/>
            </p:nvSpPr>
            <p:spPr>
              <a:xfrm>
                <a:off x="243539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0" name="Google Shape;1050;p25"/>
              <p:cNvSpPr/>
              <p:nvPr/>
            </p:nvSpPr>
            <p:spPr>
              <a:xfrm>
                <a:off x="487078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1" name="Google Shape;1051;p25"/>
              <p:cNvSpPr/>
              <p:nvPr/>
            </p:nvSpPr>
            <p:spPr>
              <a:xfrm>
                <a:off x="487078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2" name="Google Shape;1052;p25"/>
              <p:cNvSpPr/>
              <p:nvPr/>
            </p:nvSpPr>
            <p:spPr>
              <a:xfrm>
                <a:off x="-1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3" name="Google Shape;1053;p25"/>
              <p:cNvSpPr/>
              <p:nvPr/>
            </p:nvSpPr>
            <p:spPr>
              <a:xfrm>
                <a:off x="-1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4" name="Google Shape;1054;p25"/>
              <p:cNvSpPr/>
              <p:nvPr/>
            </p:nvSpPr>
            <p:spPr>
              <a:xfrm>
                <a:off x="-1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" name="Google Shape;1055;p25"/>
              <p:cNvSpPr/>
              <p:nvPr/>
            </p:nvSpPr>
            <p:spPr>
              <a:xfrm>
                <a:off x="-1" y="24338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6" name="Google Shape;1056;p25"/>
              <p:cNvSpPr/>
              <p:nvPr/>
            </p:nvSpPr>
            <p:spPr>
              <a:xfrm>
                <a:off x="-1" y="109521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7" name="Google Shape;1057;p25"/>
              <p:cNvSpPr/>
              <p:nvPr/>
            </p:nvSpPr>
            <p:spPr>
              <a:xfrm>
                <a:off x="121769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" name="Google Shape;1058;p25"/>
              <p:cNvSpPr/>
              <p:nvPr/>
            </p:nvSpPr>
            <p:spPr>
              <a:xfrm>
                <a:off x="121769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9" name="Google Shape;1059;p25"/>
              <p:cNvSpPr/>
              <p:nvPr/>
            </p:nvSpPr>
            <p:spPr>
              <a:xfrm>
                <a:off x="365308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0" name="Google Shape;1060;p25"/>
              <p:cNvSpPr/>
              <p:nvPr/>
            </p:nvSpPr>
            <p:spPr>
              <a:xfrm>
                <a:off x="365308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1" name="Google Shape;1061;p25"/>
              <p:cNvSpPr/>
              <p:nvPr/>
            </p:nvSpPr>
            <p:spPr>
              <a:xfrm>
                <a:off x="365308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2" name="Google Shape;1062;p25"/>
              <p:cNvSpPr/>
              <p:nvPr/>
            </p:nvSpPr>
            <p:spPr>
              <a:xfrm>
                <a:off x="365308" y="109521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3" name="Google Shape;1063;p25"/>
              <p:cNvSpPr/>
              <p:nvPr/>
            </p:nvSpPr>
            <p:spPr>
              <a:xfrm>
                <a:off x="121769" y="97352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4" name="Google Shape;1064;p25"/>
              <p:cNvSpPr/>
              <p:nvPr/>
            </p:nvSpPr>
            <p:spPr>
              <a:xfrm>
                <a:off x="365308" y="24338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5" name="Google Shape;1065;p25"/>
              <p:cNvSpPr/>
              <p:nvPr/>
            </p:nvSpPr>
            <p:spPr>
              <a:xfrm>
                <a:off x="365308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6" name="Google Shape;1066;p25"/>
              <p:cNvSpPr/>
              <p:nvPr/>
            </p:nvSpPr>
            <p:spPr>
              <a:xfrm>
                <a:off x="243539" y="85183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7" name="Google Shape;1067;p25"/>
              <p:cNvSpPr/>
              <p:nvPr/>
            </p:nvSpPr>
            <p:spPr>
              <a:xfrm>
                <a:off x="243539" y="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8" name="Google Shape;1068;p25"/>
              <p:cNvSpPr/>
              <p:nvPr/>
            </p:nvSpPr>
            <p:spPr>
              <a:xfrm>
                <a:off x="243539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9" name="Google Shape;1069;p25"/>
              <p:cNvSpPr/>
              <p:nvPr/>
            </p:nvSpPr>
            <p:spPr>
              <a:xfrm>
                <a:off x="243539" y="109521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0" name="Google Shape;1070;p25"/>
              <p:cNvSpPr/>
              <p:nvPr/>
            </p:nvSpPr>
            <p:spPr>
              <a:xfrm>
                <a:off x="-1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1" name="Google Shape;1071;p25"/>
              <p:cNvSpPr/>
              <p:nvPr/>
            </p:nvSpPr>
            <p:spPr>
              <a:xfrm rot="10800000" flipH="1">
                <a:off x="121769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2" name="Google Shape;1072;p25"/>
              <p:cNvSpPr/>
              <p:nvPr/>
            </p:nvSpPr>
            <p:spPr>
              <a:xfrm rot="10800000" flipH="1">
                <a:off x="121769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3" name="Google Shape;1073;p25"/>
              <p:cNvSpPr/>
              <p:nvPr/>
            </p:nvSpPr>
            <p:spPr>
              <a:xfrm>
                <a:off x="121769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4" name="Google Shape;1074;p25"/>
              <p:cNvSpPr/>
              <p:nvPr/>
            </p:nvSpPr>
            <p:spPr>
              <a:xfrm>
                <a:off x="121769" y="109521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5" name="Google Shape;1075;p25"/>
              <p:cNvSpPr/>
              <p:nvPr/>
            </p:nvSpPr>
            <p:spPr>
              <a:xfrm>
                <a:off x="487078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6" name="Google Shape;1076;p25"/>
              <p:cNvSpPr/>
              <p:nvPr/>
            </p:nvSpPr>
            <p:spPr>
              <a:xfrm>
                <a:off x="487078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7" name="Google Shape;1077;p25"/>
              <p:cNvSpPr/>
              <p:nvPr/>
            </p:nvSpPr>
            <p:spPr>
              <a:xfrm rot="10800000" flipH="1">
                <a:off x="121769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8" name="Google Shape;1078;p25"/>
              <p:cNvSpPr/>
              <p:nvPr/>
            </p:nvSpPr>
            <p:spPr>
              <a:xfrm>
                <a:off x="487078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9" name="Google Shape;1079;p25"/>
              <p:cNvSpPr/>
              <p:nvPr/>
            </p:nvSpPr>
            <p:spPr>
              <a:xfrm>
                <a:off x="487078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0" name="Google Shape;1080;p25"/>
              <p:cNvSpPr/>
              <p:nvPr/>
            </p:nvSpPr>
            <p:spPr>
              <a:xfrm>
                <a:off x="1217696" y="60845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1" name="Google Shape;1081;p25"/>
              <p:cNvSpPr/>
              <p:nvPr/>
            </p:nvSpPr>
            <p:spPr>
              <a:xfrm>
                <a:off x="1217696" y="85183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2" name="Google Shape;1082;p25"/>
              <p:cNvSpPr/>
              <p:nvPr/>
            </p:nvSpPr>
            <p:spPr>
              <a:xfrm>
                <a:off x="1217696" y="97352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3" name="Google Shape;1083;p25"/>
              <p:cNvSpPr/>
              <p:nvPr/>
            </p:nvSpPr>
            <p:spPr>
              <a:xfrm>
                <a:off x="1217696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4" name="Google Shape;1084;p25"/>
              <p:cNvSpPr/>
              <p:nvPr/>
            </p:nvSpPr>
            <p:spPr>
              <a:xfrm>
                <a:off x="608848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5" name="Google Shape;1085;p25"/>
              <p:cNvSpPr/>
              <p:nvPr/>
            </p:nvSpPr>
            <p:spPr>
              <a:xfrm>
                <a:off x="608848" y="109521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6" name="Google Shape;1086;p25"/>
              <p:cNvSpPr/>
              <p:nvPr/>
            </p:nvSpPr>
            <p:spPr>
              <a:xfrm>
                <a:off x="608848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7" name="Google Shape;1087;p25"/>
              <p:cNvSpPr/>
              <p:nvPr/>
            </p:nvSpPr>
            <p:spPr>
              <a:xfrm>
                <a:off x="608848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8" name="Google Shape;1088;p25"/>
              <p:cNvSpPr/>
              <p:nvPr/>
            </p:nvSpPr>
            <p:spPr>
              <a:xfrm>
                <a:off x="608848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9" name="Google Shape;1089;p25"/>
              <p:cNvSpPr/>
              <p:nvPr/>
            </p:nvSpPr>
            <p:spPr>
              <a:xfrm>
                <a:off x="608848" y="97352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0" name="Google Shape;1090;p25"/>
              <p:cNvSpPr/>
              <p:nvPr/>
            </p:nvSpPr>
            <p:spPr>
              <a:xfrm>
                <a:off x="608848" y="73014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1" name="Google Shape;1091;p25"/>
              <p:cNvSpPr/>
              <p:nvPr/>
            </p:nvSpPr>
            <p:spPr>
              <a:xfrm>
                <a:off x="608848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2" name="Google Shape;1092;p25"/>
              <p:cNvSpPr/>
              <p:nvPr/>
            </p:nvSpPr>
            <p:spPr>
              <a:xfrm>
                <a:off x="730617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3" name="Google Shape;1093;p25"/>
              <p:cNvSpPr/>
              <p:nvPr/>
            </p:nvSpPr>
            <p:spPr>
              <a:xfrm>
                <a:off x="730617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4" name="Google Shape;1094;p25"/>
              <p:cNvSpPr/>
              <p:nvPr/>
            </p:nvSpPr>
            <p:spPr>
              <a:xfrm>
                <a:off x="730617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5" name="Google Shape;1095;p25"/>
              <p:cNvSpPr/>
              <p:nvPr/>
            </p:nvSpPr>
            <p:spPr>
              <a:xfrm>
                <a:off x="730617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6" name="Google Shape;1096;p25"/>
              <p:cNvSpPr/>
              <p:nvPr/>
            </p:nvSpPr>
            <p:spPr>
              <a:xfrm>
                <a:off x="608848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7" name="Google Shape;1097;p25"/>
              <p:cNvSpPr/>
              <p:nvPr/>
            </p:nvSpPr>
            <p:spPr>
              <a:xfrm>
                <a:off x="608848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8" name="Google Shape;1098;p25"/>
              <p:cNvSpPr/>
              <p:nvPr/>
            </p:nvSpPr>
            <p:spPr>
              <a:xfrm>
                <a:off x="974156" y="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9" name="Google Shape;1099;p25"/>
              <p:cNvSpPr/>
              <p:nvPr/>
            </p:nvSpPr>
            <p:spPr>
              <a:xfrm>
                <a:off x="974156" y="12169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0" name="Google Shape;1100;p25"/>
              <p:cNvSpPr/>
              <p:nvPr/>
            </p:nvSpPr>
            <p:spPr>
              <a:xfrm>
                <a:off x="974156" y="24338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1" name="Google Shape;1101;p25"/>
              <p:cNvSpPr/>
              <p:nvPr/>
            </p:nvSpPr>
            <p:spPr>
              <a:xfrm>
                <a:off x="852387" y="109521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2" name="Google Shape;1102;p25"/>
              <p:cNvSpPr/>
              <p:nvPr/>
            </p:nvSpPr>
            <p:spPr>
              <a:xfrm>
                <a:off x="852387" y="97352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3" name="Google Shape;1103;p25"/>
              <p:cNvSpPr/>
              <p:nvPr/>
            </p:nvSpPr>
            <p:spPr>
              <a:xfrm>
                <a:off x="974156" y="36507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4" name="Google Shape;1104;p25"/>
              <p:cNvSpPr/>
              <p:nvPr/>
            </p:nvSpPr>
            <p:spPr>
              <a:xfrm>
                <a:off x="1217696" y="24338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5" name="Google Shape;1105;p25"/>
              <p:cNvSpPr/>
              <p:nvPr/>
            </p:nvSpPr>
            <p:spPr>
              <a:xfrm>
                <a:off x="1217696" y="36507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6" name="Google Shape;1106;p25"/>
              <p:cNvSpPr/>
              <p:nvPr/>
            </p:nvSpPr>
            <p:spPr>
              <a:xfrm>
                <a:off x="1217696" y="48676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7" name="Google Shape;1107;p25"/>
              <p:cNvSpPr/>
              <p:nvPr/>
            </p:nvSpPr>
            <p:spPr>
              <a:xfrm>
                <a:off x="1095926" y="97352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8" name="Google Shape;1108;p25"/>
              <p:cNvSpPr/>
              <p:nvPr/>
            </p:nvSpPr>
            <p:spPr>
              <a:xfrm>
                <a:off x="1095926" y="109521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9" name="Google Shape;1109;p25"/>
              <p:cNvSpPr/>
              <p:nvPr/>
            </p:nvSpPr>
            <p:spPr>
              <a:xfrm>
                <a:off x="1095926" y="85183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0" name="Google Shape;1110;p25"/>
              <p:cNvSpPr/>
              <p:nvPr/>
            </p:nvSpPr>
            <p:spPr>
              <a:xfrm>
                <a:off x="1217696" y="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1" name="Google Shape;1111;p25"/>
              <p:cNvSpPr/>
              <p:nvPr/>
            </p:nvSpPr>
            <p:spPr>
              <a:xfrm>
                <a:off x="1217696" y="12169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2" name="Google Shape;1112;p25"/>
              <p:cNvSpPr/>
              <p:nvPr/>
            </p:nvSpPr>
            <p:spPr>
              <a:xfrm rot="10800000" flipH="1">
                <a:off x="1339465" y="85183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3" name="Google Shape;1113;p25"/>
              <p:cNvSpPr/>
              <p:nvPr/>
            </p:nvSpPr>
            <p:spPr>
              <a:xfrm>
                <a:off x="1339465" y="97352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4" name="Google Shape;1114;p25"/>
              <p:cNvSpPr/>
              <p:nvPr/>
            </p:nvSpPr>
            <p:spPr>
              <a:xfrm rot="10800000" flipH="1">
                <a:off x="1461235" y="36507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5" name="Google Shape;1115;p25"/>
              <p:cNvSpPr/>
              <p:nvPr/>
            </p:nvSpPr>
            <p:spPr>
              <a:xfrm>
                <a:off x="1461235" y="48676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6" name="Google Shape;1116;p25"/>
              <p:cNvSpPr/>
              <p:nvPr/>
            </p:nvSpPr>
            <p:spPr>
              <a:xfrm rot="10800000" flipH="1">
                <a:off x="1339465" y="60845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7" name="Google Shape;1117;p25"/>
              <p:cNvSpPr/>
              <p:nvPr/>
            </p:nvSpPr>
            <p:spPr>
              <a:xfrm>
                <a:off x="1339465" y="73014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8" name="Google Shape;1118;p25"/>
              <p:cNvSpPr/>
              <p:nvPr/>
            </p:nvSpPr>
            <p:spPr>
              <a:xfrm rot="10800000" flipH="1">
                <a:off x="1461235" y="12169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9" name="Google Shape;1119;p25"/>
              <p:cNvSpPr/>
              <p:nvPr/>
            </p:nvSpPr>
            <p:spPr>
              <a:xfrm>
                <a:off x="1461235" y="24338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0" name="Google Shape;1120;p25"/>
              <p:cNvSpPr/>
              <p:nvPr/>
            </p:nvSpPr>
            <p:spPr>
              <a:xfrm rot="10800000" flipH="1">
                <a:off x="1339465" y="1095210"/>
                <a:ext cx="81180" cy="81128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1" name="Google Shape;1121;p25"/>
              <p:cNvSpPr/>
              <p:nvPr/>
            </p:nvSpPr>
            <p:spPr>
              <a:xfrm>
                <a:off x="1461235" y="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2" name="Google Shape;1122;p25"/>
              <p:cNvSpPr/>
              <p:nvPr/>
            </p:nvSpPr>
            <p:spPr>
              <a:xfrm rot="10800000" flipH="1">
                <a:off x="1461235" y="1095210"/>
                <a:ext cx="81180" cy="81128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3" name="Google Shape;1123;p25"/>
              <p:cNvSpPr/>
              <p:nvPr/>
            </p:nvSpPr>
            <p:spPr>
              <a:xfrm rot="10800000" flipH="1">
                <a:off x="1461235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4" name="Google Shape;1124;p25"/>
              <p:cNvSpPr/>
              <p:nvPr/>
            </p:nvSpPr>
            <p:spPr>
              <a:xfrm>
                <a:off x="1461235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5" name="Google Shape;1125;p25"/>
              <p:cNvSpPr/>
              <p:nvPr/>
            </p:nvSpPr>
            <p:spPr>
              <a:xfrm rot="10800000" flipH="1">
                <a:off x="1461235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6" name="Google Shape;1126;p25"/>
              <p:cNvSpPr/>
              <p:nvPr/>
            </p:nvSpPr>
            <p:spPr>
              <a:xfrm>
                <a:off x="1461235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7" name="Google Shape;1127;p25"/>
              <p:cNvSpPr/>
              <p:nvPr/>
            </p:nvSpPr>
            <p:spPr>
              <a:xfrm rot="10800000" flipH="1">
                <a:off x="1704774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8" name="Google Shape;1128;p25"/>
              <p:cNvSpPr/>
              <p:nvPr/>
            </p:nvSpPr>
            <p:spPr>
              <a:xfrm>
                <a:off x="1704774" y="109521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9" name="Google Shape;1129;p25"/>
              <p:cNvSpPr/>
              <p:nvPr/>
            </p:nvSpPr>
            <p:spPr>
              <a:xfrm>
                <a:off x="1704774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0" name="Google Shape;1130;p25"/>
              <p:cNvSpPr/>
              <p:nvPr/>
            </p:nvSpPr>
            <p:spPr>
              <a:xfrm rot="10800000" flipH="1">
                <a:off x="1704774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1" name="Google Shape;1131;p25"/>
              <p:cNvSpPr/>
              <p:nvPr/>
            </p:nvSpPr>
            <p:spPr>
              <a:xfrm>
                <a:off x="1704774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2" name="Google Shape;1132;p25"/>
              <p:cNvSpPr/>
              <p:nvPr/>
            </p:nvSpPr>
            <p:spPr>
              <a:xfrm rot="10800000" flipH="1">
                <a:off x="1704774" y="36507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3" name="Google Shape;1133;p25"/>
              <p:cNvSpPr/>
              <p:nvPr/>
            </p:nvSpPr>
            <p:spPr>
              <a:xfrm>
                <a:off x="1704774" y="48676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4" name="Google Shape;1134;p25"/>
              <p:cNvSpPr/>
              <p:nvPr/>
            </p:nvSpPr>
            <p:spPr>
              <a:xfrm rot="10800000" flipH="1">
                <a:off x="1704774" y="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5" name="Google Shape;1135;p25"/>
              <p:cNvSpPr/>
              <p:nvPr/>
            </p:nvSpPr>
            <p:spPr>
              <a:xfrm>
                <a:off x="1704774" y="12169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6" name="Google Shape;1136;p25"/>
              <p:cNvSpPr/>
              <p:nvPr/>
            </p:nvSpPr>
            <p:spPr>
              <a:xfrm rot="10800000" flipH="1">
                <a:off x="1704774" y="24338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7" name="Google Shape;1137;p25"/>
              <p:cNvSpPr/>
              <p:nvPr/>
            </p:nvSpPr>
            <p:spPr>
              <a:xfrm rot="10800000" flipH="1">
                <a:off x="1583005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8" name="Google Shape;1138;p25"/>
              <p:cNvSpPr/>
              <p:nvPr/>
            </p:nvSpPr>
            <p:spPr>
              <a:xfrm>
                <a:off x="1583005" y="109521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9" name="Google Shape;1139;p25"/>
              <p:cNvSpPr/>
              <p:nvPr/>
            </p:nvSpPr>
            <p:spPr>
              <a:xfrm>
                <a:off x="1583005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0" name="Google Shape;1140;p25"/>
              <p:cNvSpPr/>
              <p:nvPr/>
            </p:nvSpPr>
            <p:spPr>
              <a:xfrm rot="10800000" flipH="1">
                <a:off x="1583005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1" name="Google Shape;1141;p25"/>
              <p:cNvSpPr/>
              <p:nvPr/>
            </p:nvSpPr>
            <p:spPr>
              <a:xfrm>
                <a:off x="1583005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2" name="Google Shape;1142;p25"/>
              <p:cNvSpPr/>
              <p:nvPr/>
            </p:nvSpPr>
            <p:spPr>
              <a:xfrm rot="10800000" flipH="1">
                <a:off x="1583005" y="36507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3" name="Google Shape;1143;p25"/>
              <p:cNvSpPr/>
              <p:nvPr/>
            </p:nvSpPr>
            <p:spPr>
              <a:xfrm>
                <a:off x="1583005" y="48676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4" name="Google Shape;1144;p25"/>
              <p:cNvSpPr/>
              <p:nvPr/>
            </p:nvSpPr>
            <p:spPr>
              <a:xfrm>
                <a:off x="1583005" y="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5" name="Google Shape;1145;p25"/>
              <p:cNvSpPr/>
              <p:nvPr/>
            </p:nvSpPr>
            <p:spPr>
              <a:xfrm rot="10800000" flipH="1">
                <a:off x="1583005" y="12169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6" name="Google Shape;1146;p25"/>
              <p:cNvSpPr/>
              <p:nvPr/>
            </p:nvSpPr>
            <p:spPr>
              <a:xfrm>
                <a:off x="1583005" y="24338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7" name="Google Shape;1147;p25"/>
              <p:cNvSpPr/>
              <p:nvPr/>
            </p:nvSpPr>
            <p:spPr>
              <a:xfrm rot="10800000" flipH="1">
                <a:off x="852387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8" name="Google Shape;1148;p25"/>
              <p:cNvSpPr/>
              <p:nvPr/>
            </p:nvSpPr>
            <p:spPr>
              <a:xfrm rot="10800000" flipH="1">
                <a:off x="852387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9" name="Google Shape;1149;p25"/>
              <p:cNvSpPr/>
              <p:nvPr/>
            </p:nvSpPr>
            <p:spPr>
              <a:xfrm>
                <a:off x="852387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0" name="Google Shape;1150;p25"/>
              <p:cNvSpPr/>
              <p:nvPr/>
            </p:nvSpPr>
            <p:spPr>
              <a:xfrm rot="10800000" flipH="1">
                <a:off x="852387" y="24338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1" name="Google Shape;1151;p25"/>
              <p:cNvSpPr/>
              <p:nvPr/>
            </p:nvSpPr>
            <p:spPr>
              <a:xfrm rot="10800000" flipH="1">
                <a:off x="852387" y="36507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2" name="Google Shape;1152;p25"/>
              <p:cNvSpPr/>
              <p:nvPr/>
            </p:nvSpPr>
            <p:spPr>
              <a:xfrm>
                <a:off x="852387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3" name="Google Shape;1153;p25"/>
              <p:cNvSpPr/>
              <p:nvPr/>
            </p:nvSpPr>
            <p:spPr>
              <a:xfrm rot="10800000" flipH="1">
                <a:off x="730617" y="1095210"/>
                <a:ext cx="81180" cy="81128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4" name="Google Shape;1154;p25"/>
              <p:cNvSpPr/>
              <p:nvPr/>
            </p:nvSpPr>
            <p:spPr>
              <a:xfrm rot="10800000" flipH="1">
                <a:off x="852387" y="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5" name="Google Shape;1155;p25"/>
              <p:cNvSpPr/>
              <p:nvPr/>
            </p:nvSpPr>
            <p:spPr>
              <a:xfrm>
                <a:off x="852387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6" name="Google Shape;1156;p25"/>
              <p:cNvSpPr/>
              <p:nvPr/>
            </p:nvSpPr>
            <p:spPr>
              <a:xfrm rot="10800000" flipH="1">
                <a:off x="730617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7" name="Google Shape;1157;p25"/>
              <p:cNvSpPr/>
              <p:nvPr/>
            </p:nvSpPr>
            <p:spPr>
              <a:xfrm rot="10800000" flipH="1">
                <a:off x="730617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8" name="Google Shape;1158;p25"/>
              <p:cNvSpPr/>
              <p:nvPr/>
            </p:nvSpPr>
            <p:spPr>
              <a:xfrm>
                <a:off x="730617" y="97352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9" name="Google Shape;1159;p25"/>
              <p:cNvSpPr/>
              <p:nvPr/>
            </p:nvSpPr>
            <p:spPr>
              <a:xfrm rot="10800000" flipH="1">
                <a:off x="730617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0" name="Google Shape;1160;p25"/>
              <p:cNvSpPr/>
              <p:nvPr/>
            </p:nvSpPr>
            <p:spPr>
              <a:xfrm>
                <a:off x="730617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1" name="Google Shape;1161;p25"/>
              <p:cNvSpPr/>
              <p:nvPr/>
            </p:nvSpPr>
            <p:spPr>
              <a:xfrm rot="10800000" flipH="1">
                <a:off x="1095926" y="36507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2" name="Google Shape;1162;p25"/>
              <p:cNvSpPr/>
              <p:nvPr/>
            </p:nvSpPr>
            <p:spPr>
              <a:xfrm>
                <a:off x="1095926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3" name="Google Shape;1163;p25"/>
              <p:cNvSpPr/>
              <p:nvPr/>
            </p:nvSpPr>
            <p:spPr>
              <a:xfrm rot="10800000" flipH="1">
                <a:off x="1095926" y="60845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4" name="Google Shape;1164;p25"/>
              <p:cNvSpPr/>
              <p:nvPr/>
            </p:nvSpPr>
            <p:spPr>
              <a:xfrm>
                <a:off x="1095926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5" name="Google Shape;1165;p25"/>
              <p:cNvSpPr/>
              <p:nvPr/>
            </p:nvSpPr>
            <p:spPr>
              <a:xfrm rot="10800000" flipH="1">
                <a:off x="1095926" y="12169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6" name="Google Shape;1166;p25"/>
              <p:cNvSpPr/>
              <p:nvPr/>
            </p:nvSpPr>
            <p:spPr>
              <a:xfrm>
                <a:off x="1095926" y="24338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7" name="Google Shape;1167;p25"/>
              <p:cNvSpPr/>
              <p:nvPr/>
            </p:nvSpPr>
            <p:spPr>
              <a:xfrm rot="10800000" flipH="1">
                <a:off x="974156" y="85183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8" name="Google Shape;1168;p25"/>
              <p:cNvSpPr/>
              <p:nvPr/>
            </p:nvSpPr>
            <p:spPr>
              <a:xfrm>
                <a:off x="974156" y="97352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9" name="Google Shape;1169;p25"/>
              <p:cNvSpPr/>
              <p:nvPr/>
            </p:nvSpPr>
            <p:spPr>
              <a:xfrm rot="10800000" flipH="1">
                <a:off x="974156" y="1095210"/>
                <a:ext cx="81180" cy="81128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0" name="Google Shape;1170;p25"/>
              <p:cNvSpPr/>
              <p:nvPr/>
            </p:nvSpPr>
            <p:spPr>
              <a:xfrm>
                <a:off x="1095926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1" name="Google Shape;1171;p25"/>
              <p:cNvSpPr/>
              <p:nvPr/>
            </p:nvSpPr>
            <p:spPr>
              <a:xfrm rot="10800000" flipH="1">
                <a:off x="974156" y="60845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2" name="Google Shape;1172;p25"/>
              <p:cNvSpPr/>
              <p:nvPr/>
            </p:nvSpPr>
            <p:spPr>
              <a:xfrm>
                <a:off x="974156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3" name="Google Shape;1173;p25"/>
              <p:cNvSpPr/>
              <p:nvPr/>
            </p:nvSpPr>
            <p:spPr>
              <a:xfrm>
                <a:off x="974156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4" name="Google Shape;1174;p25"/>
              <p:cNvSpPr/>
              <p:nvPr/>
            </p:nvSpPr>
            <p:spPr>
              <a:xfrm>
                <a:off x="1339465" y="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5" name="Google Shape;1175;p25"/>
              <p:cNvSpPr/>
              <p:nvPr/>
            </p:nvSpPr>
            <p:spPr>
              <a:xfrm>
                <a:off x="1339465" y="24338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6" name="Google Shape;1176;p25"/>
              <p:cNvSpPr/>
              <p:nvPr/>
            </p:nvSpPr>
            <p:spPr>
              <a:xfrm>
                <a:off x="1217696" y="109521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7" name="Google Shape;1177;p25"/>
              <p:cNvSpPr/>
              <p:nvPr/>
            </p:nvSpPr>
            <p:spPr>
              <a:xfrm>
                <a:off x="1339465" y="12169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8" name="Google Shape;1178;p25"/>
              <p:cNvSpPr/>
              <p:nvPr/>
            </p:nvSpPr>
            <p:spPr>
              <a:xfrm>
                <a:off x="1339465" y="36507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9" name="Google Shape;1179;p25"/>
              <p:cNvSpPr/>
              <p:nvPr/>
            </p:nvSpPr>
            <p:spPr>
              <a:xfrm>
                <a:off x="1339465" y="48676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0" name="Google Shape;1180;p25"/>
              <p:cNvSpPr/>
              <p:nvPr/>
            </p:nvSpPr>
            <p:spPr>
              <a:xfrm>
                <a:off x="2191853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1" name="Google Shape;1181;p25"/>
              <p:cNvSpPr/>
              <p:nvPr/>
            </p:nvSpPr>
            <p:spPr>
              <a:xfrm>
                <a:off x="1826544" y="36507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2" name="Google Shape;1182;p25"/>
              <p:cNvSpPr/>
              <p:nvPr/>
            </p:nvSpPr>
            <p:spPr>
              <a:xfrm>
                <a:off x="2070083" y="12169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3" name="Google Shape;1183;p25"/>
              <p:cNvSpPr/>
              <p:nvPr/>
            </p:nvSpPr>
            <p:spPr>
              <a:xfrm>
                <a:off x="2070083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4" name="Google Shape;1184;p25"/>
              <p:cNvSpPr/>
              <p:nvPr/>
            </p:nvSpPr>
            <p:spPr>
              <a:xfrm>
                <a:off x="2313622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5" name="Google Shape;1185;p25"/>
              <p:cNvSpPr/>
              <p:nvPr/>
            </p:nvSpPr>
            <p:spPr>
              <a:xfrm>
                <a:off x="2313622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6" name="Google Shape;1186;p25"/>
              <p:cNvSpPr/>
              <p:nvPr/>
            </p:nvSpPr>
            <p:spPr>
              <a:xfrm>
                <a:off x="2191853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7" name="Google Shape;1187;p25"/>
              <p:cNvSpPr/>
              <p:nvPr/>
            </p:nvSpPr>
            <p:spPr>
              <a:xfrm>
                <a:off x="2313622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8" name="Google Shape;1188;p25"/>
              <p:cNvSpPr/>
              <p:nvPr/>
            </p:nvSpPr>
            <p:spPr>
              <a:xfrm>
                <a:off x="1948313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9" name="Google Shape;1189;p25"/>
              <p:cNvSpPr/>
              <p:nvPr/>
            </p:nvSpPr>
            <p:spPr>
              <a:xfrm>
                <a:off x="2313622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0" name="Google Shape;1190;p25"/>
              <p:cNvSpPr/>
              <p:nvPr/>
            </p:nvSpPr>
            <p:spPr>
              <a:xfrm>
                <a:off x="1826544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1" name="Google Shape;1191;p25"/>
              <p:cNvSpPr/>
              <p:nvPr/>
            </p:nvSpPr>
            <p:spPr>
              <a:xfrm>
                <a:off x="1948313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2" name="Google Shape;1192;p25"/>
              <p:cNvSpPr/>
              <p:nvPr/>
            </p:nvSpPr>
            <p:spPr>
              <a:xfrm>
                <a:off x="1826544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3" name="Google Shape;1193;p25"/>
              <p:cNvSpPr/>
              <p:nvPr/>
            </p:nvSpPr>
            <p:spPr>
              <a:xfrm>
                <a:off x="1826544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4" name="Google Shape;1194;p25"/>
              <p:cNvSpPr/>
              <p:nvPr/>
            </p:nvSpPr>
            <p:spPr>
              <a:xfrm>
                <a:off x="2191853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5" name="Google Shape;1195;p25"/>
              <p:cNvSpPr/>
              <p:nvPr/>
            </p:nvSpPr>
            <p:spPr>
              <a:xfrm>
                <a:off x="2191853" y="97352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6" name="Google Shape;1196;p25"/>
              <p:cNvSpPr/>
              <p:nvPr/>
            </p:nvSpPr>
            <p:spPr>
              <a:xfrm>
                <a:off x="2070083" y="36507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7" name="Google Shape;1197;p25"/>
              <p:cNvSpPr/>
              <p:nvPr/>
            </p:nvSpPr>
            <p:spPr>
              <a:xfrm>
                <a:off x="2070083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8" name="Google Shape;1198;p25"/>
              <p:cNvSpPr/>
              <p:nvPr/>
            </p:nvSpPr>
            <p:spPr>
              <a:xfrm>
                <a:off x="2070083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9" name="Google Shape;1199;p25"/>
              <p:cNvSpPr/>
              <p:nvPr/>
            </p:nvSpPr>
            <p:spPr>
              <a:xfrm>
                <a:off x="2070083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0" name="Google Shape;1200;p25"/>
              <p:cNvSpPr/>
              <p:nvPr/>
            </p:nvSpPr>
            <p:spPr>
              <a:xfrm>
                <a:off x="2313622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1" name="Google Shape;1201;p25"/>
              <p:cNvSpPr/>
              <p:nvPr/>
            </p:nvSpPr>
            <p:spPr>
              <a:xfrm>
                <a:off x="2313622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2" name="Google Shape;1202;p25"/>
              <p:cNvSpPr/>
              <p:nvPr/>
            </p:nvSpPr>
            <p:spPr>
              <a:xfrm>
                <a:off x="1826544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3" name="Google Shape;1203;p25"/>
              <p:cNvSpPr/>
              <p:nvPr/>
            </p:nvSpPr>
            <p:spPr>
              <a:xfrm>
                <a:off x="1826544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4" name="Google Shape;1204;p25"/>
              <p:cNvSpPr/>
              <p:nvPr/>
            </p:nvSpPr>
            <p:spPr>
              <a:xfrm>
                <a:off x="1826544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5" name="Google Shape;1205;p25"/>
              <p:cNvSpPr/>
              <p:nvPr/>
            </p:nvSpPr>
            <p:spPr>
              <a:xfrm>
                <a:off x="1826544" y="24338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6" name="Google Shape;1206;p25"/>
              <p:cNvSpPr/>
              <p:nvPr/>
            </p:nvSpPr>
            <p:spPr>
              <a:xfrm>
                <a:off x="1826544" y="109521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7" name="Google Shape;1207;p25"/>
              <p:cNvSpPr/>
              <p:nvPr/>
            </p:nvSpPr>
            <p:spPr>
              <a:xfrm>
                <a:off x="1948313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8" name="Google Shape;1208;p25"/>
              <p:cNvSpPr/>
              <p:nvPr/>
            </p:nvSpPr>
            <p:spPr>
              <a:xfrm>
                <a:off x="1948313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9" name="Google Shape;1209;p25"/>
              <p:cNvSpPr/>
              <p:nvPr/>
            </p:nvSpPr>
            <p:spPr>
              <a:xfrm>
                <a:off x="2191853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0" name="Google Shape;1210;p25"/>
              <p:cNvSpPr/>
              <p:nvPr/>
            </p:nvSpPr>
            <p:spPr>
              <a:xfrm>
                <a:off x="2191853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1" name="Google Shape;1211;p25"/>
              <p:cNvSpPr/>
              <p:nvPr/>
            </p:nvSpPr>
            <p:spPr>
              <a:xfrm>
                <a:off x="2191853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2" name="Google Shape;1212;p25"/>
              <p:cNvSpPr/>
              <p:nvPr/>
            </p:nvSpPr>
            <p:spPr>
              <a:xfrm>
                <a:off x="2191853" y="109521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3" name="Google Shape;1213;p25"/>
              <p:cNvSpPr/>
              <p:nvPr/>
            </p:nvSpPr>
            <p:spPr>
              <a:xfrm>
                <a:off x="1948313" y="97352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4" name="Google Shape;1214;p25"/>
              <p:cNvSpPr/>
              <p:nvPr/>
            </p:nvSpPr>
            <p:spPr>
              <a:xfrm>
                <a:off x="2191853" y="24338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5" name="Google Shape;1215;p25"/>
              <p:cNvSpPr/>
              <p:nvPr/>
            </p:nvSpPr>
            <p:spPr>
              <a:xfrm>
                <a:off x="2191853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6" name="Google Shape;1216;p25"/>
              <p:cNvSpPr/>
              <p:nvPr/>
            </p:nvSpPr>
            <p:spPr>
              <a:xfrm>
                <a:off x="2070083" y="85183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7" name="Google Shape;1217;p25"/>
              <p:cNvSpPr/>
              <p:nvPr/>
            </p:nvSpPr>
            <p:spPr>
              <a:xfrm>
                <a:off x="2070083" y="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8" name="Google Shape;1218;p25"/>
              <p:cNvSpPr/>
              <p:nvPr/>
            </p:nvSpPr>
            <p:spPr>
              <a:xfrm>
                <a:off x="2070083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9" name="Google Shape;1219;p25"/>
              <p:cNvSpPr/>
              <p:nvPr/>
            </p:nvSpPr>
            <p:spPr>
              <a:xfrm>
                <a:off x="2070083" y="109521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0" name="Google Shape;1220;p25"/>
              <p:cNvSpPr/>
              <p:nvPr/>
            </p:nvSpPr>
            <p:spPr>
              <a:xfrm>
                <a:off x="1826544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1" name="Google Shape;1221;p25"/>
              <p:cNvSpPr/>
              <p:nvPr/>
            </p:nvSpPr>
            <p:spPr>
              <a:xfrm rot="10800000" flipH="1">
                <a:off x="1948313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2" name="Google Shape;1222;p25"/>
              <p:cNvSpPr/>
              <p:nvPr/>
            </p:nvSpPr>
            <p:spPr>
              <a:xfrm rot="10800000" flipH="1">
                <a:off x="1948313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3" name="Google Shape;1223;p25"/>
              <p:cNvSpPr/>
              <p:nvPr/>
            </p:nvSpPr>
            <p:spPr>
              <a:xfrm>
                <a:off x="1948313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4" name="Google Shape;1224;p25"/>
              <p:cNvSpPr/>
              <p:nvPr/>
            </p:nvSpPr>
            <p:spPr>
              <a:xfrm>
                <a:off x="1948313" y="109521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5" name="Google Shape;1225;p25"/>
              <p:cNvSpPr/>
              <p:nvPr/>
            </p:nvSpPr>
            <p:spPr>
              <a:xfrm>
                <a:off x="2313622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6" name="Google Shape;1226;p25"/>
              <p:cNvSpPr/>
              <p:nvPr/>
            </p:nvSpPr>
            <p:spPr>
              <a:xfrm>
                <a:off x="2313622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7" name="Google Shape;1227;p25"/>
              <p:cNvSpPr/>
              <p:nvPr/>
            </p:nvSpPr>
            <p:spPr>
              <a:xfrm rot="10800000" flipH="1">
                <a:off x="1948313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8" name="Google Shape;1228;p25"/>
              <p:cNvSpPr/>
              <p:nvPr/>
            </p:nvSpPr>
            <p:spPr>
              <a:xfrm>
                <a:off x="2313622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9" name="Google Shape;1229;p25"/>
              <p:cNvSpPr/>
              <p:nvPr/>
            </p:nvSpPr>
            <p:spPr>
              <a:xfrm>
                <a:off x="2313622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0" name="Google Shape;1230;p25"/>
              <p:cNvSpPr/>
              <p:nvPr/>
            </p:nvSpPr>
            <p:spPr>
              <a:xfrm>
                <a:off x="2435392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1" name="Google Shape;1231;p25"/>
              <p:cNvSpPr/>
              <p:nvPr/>
            </p:nvSpPr>
            <p:spPr>
              <a:xfrm>
                <a:off x="2435392" y="109521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2" name="Google Shape;1232;p25"/>
              <p:cNvSpPr/>
              <p:nvPr/>
            </p:nvSpPr>
            <p:spPr>
              <a:xfrm>
                <a:off x="2435392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3" name="Google Shape;1233;p25"/>
              <p:cNvSpPr/>
              <p:nvPr/>
            </p:nvSpPr>
            <p:spPr>
              <a:xfrm>
                <a:off x="2435392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4" name="Google Shape;1234;p25"/>
              <p:cNvSpPr/>
              <p:nvPr/>
            </p:nvSpPr>
            <p:spPr>
              <a:xfrm>
                <a:off x="2435392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5" name="Google Shape;1235;p25"/>
              <p:cNvSpPr/>
              <p:nvPr/>
            </p:nvSpPr>
            <p:spPr>
              <a:xfrm>
                <a:off x="2435392" y="97352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6" name="Google Shape;1236;p25"/>
              <p:cNvSpPr/>
              <p:nvPr/>
            </p:nvSpPr>
            <p:spPr>
              <a:xfrm>
                <a:off x="2435392" y="73014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7" name="Google Shape;1237;p25"/>
              <p:cNvSpPr/>
              <p:nvPr/>
            </p:nvSpPr>
            <p:spPr>
              <a:xfrm>
                <a:off x="2435392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8" name="Google Shape;1238;p25"/>
              <p:cNvSpPr/>
              <p:nvPr/>
            </p:nvSpPr>
            <p:spPr>
              <a:xfrm>
                <a:off x="2557161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9" name="Google Shape;1239;p25"/>
              <p:cNvSpPr/>
              <p:nvPr/>
            </p:nvSpPr>
            <p:spPr>
              <a:xfrm>
                <a:off x="2557161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0" name="Google Shape;1240;p25"/>
              <p:cNvSpPr/>
              <p:nvPr/>
            </p:nvSpPr>
            <p:spPr>
              <a:xfrm>
                <a:off x="2557161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1" name="Google Shape;1241;p25"/>
              <p:cNvSpPr/>
              <p:nvPr/>
            </p:nvSpPr>
            <p:spPr>
              <a:xfrm>
                <a:off x="2557161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2" name="Google Shape;1242;p25"/>
              <p:cNvSpPr/>
              <p:nvPr/>
            </p:nvSpPr>
            <p:spPr>
              <a:xfrm>
                <a:off x="2435392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3" name="Google Shape;1243;p25"/>
              <p:cNvSpPr/>
              <p:nvPr/>
            </p:nvSpPr>
            <p:spPr>
              <a:xfrm>
                <a:off x="2435392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4" name="Google Shape;1244;p25"/>
              <p:cNvSpPr/>
              <p:nvPr/>
            </p:nvSpPr>
            <p:spPr>
              <a:xfrm>
                <a:off x="2678931" y="109521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5" name="Google Shape;1245;p25"/>
              <p:cNvSpPr/>
              <p:nvPr/>
            </p:nvSpPr>
            <p:spPr>
              <a:xfrm>
                <a:off x="2678931" y="97352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6" name="Google Shape;1246;p25"/>
              <p:cNvSpPr/>
              <p:nvPr/>
            </p:nvSpPr>
            <p:spPr>
              <a:xfrm rot="10800000" flipH="1">
                <a:off x="2678931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7" name="Google Shape;1247;p25"/>
              <p:cNvSpPr/>
              <p:nvPr/>
            </p:nvSpPr>
            <p:spPr>
              <a:xfrm rot="10800000" flipH="1">
                <a:off x="2678931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8" name="Google Shape;1248;p25"/>
              <p:cNvSpPr/>
              <p:nvPr/>
            </p:nvSpPr>
            <p:spPr>
              <a:xfrm>
                <a:off x="2678931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9" name="Google Shape;1249;p25"/>
              <p:cNvSpPr/>
              <p:nvPr/>
            </p:nvSpPr>
            <p:spPr>
              <a:xfrm rot="10800000" flipH="1">
                <a:off x="2678931" y="24338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0" name="Google Shape;1250;p25"/>
              <p:cNvSpPr/>
              <p:nvPr/>
            </p:nvSpPr>
            <p:spPr>
              <a:xfrm rot="10800000" flipH="1">
                <a:off x="2678931" y="36507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1" name="Google Shape;1251;p25"/>
              <p:cNvSpPr/>
              <p:nvPr/>
            </p:nvSpPr>
            <p:spPr>
              <a:xfrm>
                <a:off x="2678931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2" name="Google Shape;1252;p25"/>
              <p:cNvSpPr/>
              <p:nvPr/>
            </p:nvSpPr>
            <p:spPr>
              <a:xfrm rot="10800000" flipH="1">
                <a:off x="2557161" y="1095210"/>
                <a:ext cx="81180" cy="81128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3" name="Google Shape;1253;p25"/>
              <p:cNvSpPr/>
              <p:nvPr/>
            </p:nvSpPr>
            <p:spPr>
              <a:xfrm rot="10800000" flipH="1">
                <a:off x="2678931" y="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4" name="Google Shape;1254;p25"/>
              <p:cNvSpPr/>
              <p:nvPr/>
            </p:nvSpPr>
            <p:spPr>
              <a:xfrm>
                <a:off x="2678931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5" name="Google Shape;1255;p25"/>
              <p:cNvSpPr/>
              <p:nvPr/>
            </p:nvSpPr>
            <p:spPr>
              <a:xfrm rot="10800000" flipH="1">
                <a:off x="2557161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6" name="Google Shape;1256;p25"/>
              <p:cNvSpPr/>
              <p:nvPr/>
            </p:nvSpPr>
            <p:spPr>
              <a:xfrm rot="10800000" flipH="1">
                <a:off x="2557161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7" name="Google Shape;1257;p25"/>
              <p:cNvSpPr/>
              <p:nvPr/>
            </p:nvSpPr>
            <p:spPr>
              <a:xfrm>
                <a:off x="2557161" y="97352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8" name="Google Shape;1258;p25"/>
              <p:cNvSpPr/>
              <p:nvPr/>
            </p:nvSpPr>
            <p:spPr>
              <a:xfrm rot="10800000" flipH="1">
                <a:off x="2557161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9" name="Google Shape;1259;p25"/>
              <p:cNvSpPr/>
              <p:nvPr/>
            </p:nvSpPr>
            <p:spPr>
              <a:xfrm>
                <a:off x="2557161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0" name="Google Shape;1260;p25"/>
              <p:cNvSpPr/>
              <p:nvPr/>
            </p:nvSpPr>
            <p:spPr>
              <a:xfrm rot="10800000" flipH="1">
                <a:off x="2800701" y="85183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1" name="Google Shape;1261;p25"/>
              <p:cNvSpPr/>
              <p:nvPr/>
            </p:nvSpPr>
            <p:spPr>
              <a:xfrm>
                <a:off x="2800701" y="97352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2" name="Google Shape;1262;p25"/>
              <p:cNvSpPr/>
              <p:nvPr/>
            </p:nvSpPr>
            <p:spPr>
              <a:xfrm rot="10800000" flipH="1">
                <a:off x="2922470" y="36507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3" name="Google Shape;1263;p25"/>
              <p:cNvSpPr/>
              <p:nvPr/>
            </p:nvSpPr>
            <p:spPr>
              <a:xfrm>
                <a:off x="2922470" y="48676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4" name="Google Shape;1264;p25"/>
              <p:cNvSpPr/>
              <p:nvPr/>
            </p:nvSpPr>
            <p:spPr>
              <a:xfrm rot="10800000" flipH="1">
                <a:off x="2800701" y="60845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5" name="Google Shape;1265;p25"/>
              <p:cNvSpPr/>
              <p:nvPr/>
            </p:nvSpPr>
            <p:spPr>
              <a:xfrm>
                <a:off x="2800701" y="73014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6" name="Google Shape;1266;p25"/>
              <p:cNvSpPr/>
              <p:nvPr/>
            </p:nvSpPr>
            <p:spPr>
              <a:xfrm rot="10800000" flipH="1">
                <a:off x="2922470" y="12169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7" name="Google Shape;1267;p25"/>
              <p:cNvSpPr/>
              <p:nvPr/>
            </p:nvSpPr>
            <p:spPr>
              <a:xfrm>
                <a:off x="2922470" y="24338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8" name="Google Shape;1268;p25"/>
              <p:cNvSpPr/>
              <p:nvPr/>
            </p:nvSpPr>
            <p:spPr>
              <a:xfrm rot="10800000" flipH="1">
                <a:off x="2800701" y="1095210"/>
                <a:ext cx="81180" cy="81128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>
                <a:off x="2922470" y="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0" name="Google Shape;1270;p25"/>
              <p:cNvSpPr/>
              <p:nvPr/>
            </p:nvSpPr>
            <p:spPr>
              <a:xfrm rot="10800000" flipH="1">
                <a:off x="2922470" y="1095210"/>
                <a:ext cx="81180" cy="81128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1" name="Google Shape;1271;p25"/>
              <p:cNvSpPr/>
              <p:nvPr/>
            </p:nvSpPr>
            <p:spPr>
              <a:xfrm rot="10800000" flipH="1">
                <a:off x="2922470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2" name="Google Shape;1272;p25"/>
              <p:cNvSpPr/>
              <p:nvPr/>
            </p:nvSpPr>
            <p:spPr>
              <a:xfrm>
                <a:off x="2922470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3" name="Google Shape;1273;p25"/>
              <p:cNvSpPr/>
              <p:nvPr/>
            </p:nvSpPr>
            <p:spPr>
              <a:xfrm rot="10800000" flipH="1">
                <a:off x="2922470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>
                <a:off x="2922470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5" name="Google Shape;1275;p25"/>
              <p:cNvSpPr/>
              <p:nvPr/>
            </p:nvSpPr>
            <p:spPr>
              <a:xfrm>
                <a:off x="2800701" y="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6" name="Google Shape;1276;p25"/>
              <p:cNvSpPr/>
              <p:nvPr/>
            </p:nvSpPr>
            <p:spPr>
              <a:xfrm>
                <a:off x="2800701" y="24338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7" name="Google Shape;1277;p25"/>
              <p:cNvSpPr/>
              <p:nvPr/>
            </p:nvSpPr>
            <p:spPr>
              <a:xfrm>
                <a:off x="2800701" y="12169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8" name="Google Shape;1278;p25"/>
              <p:cNvSpPr/>
              <p:nvPr/>
            </p:nvSpPr>
            <p:spPr>
              <a:xfrm>
                <a:off x="2800701" y="36507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9" name="Google Shape;1279;p25"/>
              <p:cNvSpPr/>
              <p:nvPr/>
            </p:nvSpPr>
            <p:spPr>
              <a:xfrm>
                <a:off x="2800701" y="48676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" name="Google Shape;1280;p25"/>
              <p:cNvSpPr/>
              <p:nvPr/>
            </p:nvSpPr>
            <p:spPr>
              <a:xfrm>
                <a:off x="3044240" y="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" name="Google Shape;1281;p25"/>
              <p:cNvSpPr/>
              <p:nvPr/>
            </p:nvSpPr>
            <p:spPr>
              <a:xfrm>
                <a:off x="3044240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" name="Google Shape;1282;p25"/>
              <p:cNvSpPr/>
              <p:nvPr/>
            </p:nvSpPr>
            <p:spPr>
              <a:xfrm>
                <a:off x="3044240" y="48676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" name="Google Shape;1283;p25"/>
              <p:cNvSpPr/>
              <p:nvPr/>
            </p:nvSpPr>
            <p:spPr>
              <a:xfrm>
                <a:off x="3044240" y="60845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" name="Google Shape;1284;p25"/>
              <p:cNvSpPr/>
              <p:nvPr/>
            </p:nvSpPr>
            <p:spPr>
              <a:xfrm>
                <a:off x="3044240" y="73014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" name="Google Shape;1285;p25"/>
              <p:cNvSpPr/>
              <p:nvPr/>
            </p:nvSpPr>
            <p:spPr>
              <a:xfrm>
                <a:off x="3044240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" name="Google Shape;1286;p25"/>
              <p:cNvSpPr/>
              <p:nvPr/>
            </p:nvSpPr>
            <p:spPr>
              <a:xfrm>
                <a:off x="3044240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" name="Google Shape;1287;p25"/>
              <p:cNvSpPr/>
              <p:nvPr/>
            </p:nvSpPr>
            <p:spPr>
              <a:xfrm>
                <a:off x="3044240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" name="Google Shape;1288;p25"/>
              <p:cNvSpPr/>
              <p:nvPr/>
            </p:nvSpPr>
            <p:spPr>
              <a:xfrm>
                <a:off x="3044240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" name="Google Shape;1289;p25"/>
              <p:cNvSpPr/>
              <p:nvPr/>
            </p:nvSpPr>
            <p:spPr>
              <a:xfrm>
                <a:off x="3044240" y="97352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" name="Google Shape;1290;p25"/>
              <p:cNvSpPr/>
              <p:nvPr/>
            </p:nvSpPr>
            <p:spPr>
              <a:xfrm>
                <a:off x="3166010" y="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" name="Google Shape;1291;p25"/>
              <p:cNvSpPr/>
              <p:nvPr/>
            </p:nvSpPr>
            <p:spPr>
              <a:xfrm>
                <a:off x="3166010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" name="Google Shape;1292;p25"/>
              <p:cNvSpPr/>
              <p:nvPr/>
            </p:nvSpPr>
            <p:spPr>
              <a:xfrm>
                <a:off x="3166010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" name="Google Shape;1293;p25"/>
              <p:cNvSpPr/>
              <p:nvPr/>
            </p:nvSpPr>
            <p:spPr>
              <a:xfrm>
                <a:off x="3166010" y="60845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4" name="Google Shape;1294;p25"/>
              <p:cNvSpPr/>
              <p:nvPr/>
            </p:nvSpPr>
            <p:spPr>
              <a:xfrm>
                <a:off x="3166010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5" name="Google Shape;1295;p25"/>
              <p:cNvSpPr/>
              <p:nvPr/>
            </p:nvSpPr>
            <p:spPr>
              <a:xfrm>
                <a:off x="3166010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6" name="Google Shape;1296;p25"/>
              <p:cNvSpPr/>
              <p:nvPr/>
            </p:nvSpPr>
            <p:spPr>
              <a:xfrm>
                <a:off x="3166010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7" name="Google Shape;1297;p25"/>
              <p:cNvSpPr/>
              <p:nvPr/>
            </p:nvSpPr>
            <p:spPr>
              <a:xfrm>
                <a:off x="3166010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8" name="Google Shape;1298;p25"/>
              <p:cNvSpPr/>
              <p:nvPr/>
            </p:nvSpPr>
            <p:spPr>
              <a:xfrm>
                <a:off x="3166010" y="730140"/>
                <a:ext cx="81180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9" name="Google Shape;1299;p25"/>
              <p:cNvSpPr/>
              <p:nvPr/>
            </p:nvSpPr>
            <p:spPr>
              <a:xfrm>
                <a:off x="3166010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300" name="Google Shape;1300;p25"/>
          <p:cNvSpPr/>
          <p:nvPr/>
        </p:nvSpPr>
        <p:spPr>
          <a:xfrm>
            <a:off x="4010690" y="1397415"/>
            <a:ext cx="989014" cy="1350963"/>
          </a:xfrm>
          <a:prstGeom prst="rect">
            <a:avLst/>
          </a:prstGeom>
          <a:noFill/>
          <a:ln w="571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1" name="Google Shape;1301;p25"/>
          <p:cNvSpPr txBox="1"/>
          <p:nvPr/>
        </p:nvSpPr>
        <p:spPr>
          <a:xfrm>
            <a:off x="5943947" y="705297"/>
            <a:ext cx="951222" cy="37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window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2" name="Google Shape;1302;p25"/>
          <p:cNvSpPr/>
          <p:nvPr/>
        </p:nvSpPr>
        <p:spPr>
          <a:xfrm>
            <a:off x="5050502" y="1158819"/>
            <a:ext cx="1520827" cy="276697"/>
          </a:xfrm>
          <a:custGeom>
            <a:avLst/>
            <a:gdLst/>
            <a:ahLst/>
            <a:cxnLst/>
            <a:rect l="l" t="t" r="r" b="b"/>
            <a:pathLst>
              <a:path w="21600" h="20800" extrusionOk="0">
                <a:moveTo>
                  <a:pt x="21600" y="800"/>
                </a:moveTo>
                <a:cubicBezTo>
                  <a:pt x="19259" y="0"/>
                  <a:pt x="16917" y="-800"/>
                  <a:pt x="16766" y="1600"/>
                </a:cubicBezTo>
                <a:cubicBezTo>
                  <a:pt x="16615" y="4000"/>
                  <a:pt x="20845" y="13200"/>
                  <a:pt x="20694" y="15200"/>
                </a:cubicBezTo>
                <a:cubicBezTo>
                  <a:pt x="20543" y="17200"/>
                  <a:pt x="17748" y="13867"/>
                  <a:pt x="15860" y="13600"/>
                </a:cubicBezTo>
                <a:cubicBezTo>
                  <a:pt x="13972" y="13333"/>
                  <a:pt x="12008" y="12400"/>
                  <a:pt x="9365" y="13600"/>
                </a:cubicBezTo>
                <a:cubicBezTo>
                  <a:pt x="6722" y="14800"/>
                  <a:pt x="3361" y="17800"/>
                  <a:pt x="0" y="2080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3" name="Google Shape;1303;p25"/>
          <p:cNvSpPr txBox="1"/>
          <p:nvPr/>
        </p:nvSpPr>
        <p:spPr>
          <a:xfrm>
            <a:off x="1256059" y="3256410"/>
            <a:ext cx="1628762" cy="37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input streams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4" name="Google Shape;1304;p25"/>
          <p:cNvSpPr txBox="1"/>
          <p:nvPr/>
        </p:nvSpPr>
        <p:spPr>
          <a:xfrm>
            <a:off x="6720235" y="3124200"/>
            <a:ext cx="2179177" cy="37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streams of answer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5" name="Google Shape;1305;p25"/>
          <p:cNvSpPr/>
          <p:nvPr/>
        </p:nvSpPr>
        <p:spPr>
          <a:xfrm>
            <a:off x="2395621" y="2679338"/>
            <a:ext cx="808620" cy="606425"/>
          </a:xfrm>
          <a:custGeom>
            <a:avLst/>
            <a:gdLst/>
            <a:ahLst/>
            <a:cxnLst/>
            <a:rect l="l" t="t" r="r" b="b"/>
            <a:pathLst>
              <a:path w="21240" h="21600" extrusionOk="0">
                <a:moveTo>
                  <a:pt x="1968" y="21600"/>
                </a:moveTo>
                <a:cubicBezTo>
                  <a:pt x="5203" y="21221"/>
                  <a:pt x="8438" y="20842"/>
                  <a:pt x="8112" y="20084"/>
                </a:cubicBezTo>
                <a:cubicBezTo>
                  <a:pt x="7787" y="19326"/>
                  <a:pt x="-360" y="18000"/>
                  <a:pt x="12" y="17053"/>
                </a:cubicBezTo>
                <a:cubicBezTo>
                  <a:pt x="385" y="16105"/>
                  <a:pt x="7228" y="15979"/>
                  <a:pt x="10347" y="14400"/>
                </a:cubicBezTo>
                <a:cubicBezTo>
                  <a:pt x="13466" y="12821"/>
                  <a:pt x="16911" y="9979"/>
                  <a:pt x="18726" y="7579"/>
                </a:cubicBezTo>
                <a:cubicBezTo>
                  <a:pt x="20542" y="5179"/>
                  <a:pt x="20891" y="2589"/>
                  <a:pt x="21240" y="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6" name="Google Shape;1306;p25"/>
          <p:cNvSpPr/>
          <p:nvPr/>
        </p:nvSpPr>
        <p:spPr>
          <a:xfrm>
            <a:off x="6603078" y="3508376"/>
            <a:ext cx="1382713" cy="8509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cubicBezTo>
                  <a:pt x="19052" y="247"/>
                  <a:pt x="16505" y="495"/>
                  <a:pt x="16449" y="1080"/>
                </a:cubicBezTo>
                <a:cubicBezTo>
                  <a:pt x="16394" y="1665"/>
                  <a:pt x="21074" y="2925"/>
                  <a:pt x="21268" y="3510"/>
                </a:cubicBezTo>
                <a:cubicBezTo>
                  <a:pt x="21462" y="4095"/>
                  <a:pt x="19911" y="3555"/>
                  <a:pt x="17612" y="4590"/>
                </a:cubicBezTo>
                <a:cubicBezTo>
                  <a:pt x="15314" y="5625"/>
                  <a:pt x="10412" y="6885"/>
                  <a:pt x="7477" y="9720"/>
                </a:cubicBezTo>
                <a:cubicBezTo>
                  <a:pt x="4542" y="12555"/>
                  <a:pt x="2271" y="17077"/>
                  <a:pt x="0" y="2160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07" name="Google Shape;1307;p25"/>
          <p:cNvGrpSpPr/>
          <p:nvPr/>
        </p:nvGrpSpPr>
        <p:grpSpPr>
          <a:xfrm>
            <a:off x="3310602" y="2871727"/>
            <a:ext cx="2389190" cy="1795525"/>
            <a:chOff x="0" y="-1"/>
            <a:chExt cx="2389188" cy="1795524"/>
          </a:xfrm>
        </p:grpSpPr>
        <p:sp>
          <p:nvSpPr>
            <p:cNvPr id="1308" name="Google Shape;1308;p25"/>
            <p:cNvSpPr/>
            <p:nvPr/>
          </p:nvSpPr>
          <p:spPr>
            <a:xfrm>
              <a:off x="0" y="-1"/>
              <a:ext cx="2389188" cy="17955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00" y="21600"/>
                  </a:move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3664"/>
                    <a:pt x="20462" y="16411"/>
                    <a:pt x="18437" y="18437"/>
                  </a:cubicBezTo>
                  <a:lnTo>
                    <a:pt x="21600" y="18437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3"/>
            </a:solidFill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25"/>
            <p:cNvSpPr txBox="1"/>
            <p:nvPr/>
          </p:nvSpPr>
          <p:spPr>
            <a:xfrm>
              <a:off x="401958" y="299591"/>
              <a:ext cx="1585271" cy="11963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Calibri"/>
                <a:buNone/>
              </a:pPr>
              <a:r>
                <a:rPr lang="en-US" sz="2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Registered Continuous Query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0" name="Google Shape;1310;p25"/>
          <p:cNvGrpSpPr/>
          <p:nvPr/>
        </p:nvGrpSpPr>
        <p:grpSpPr>
          <a:xfrm>
            <a:off x="598413" y="1216976"/>
            <a:ext cx="2746842" cy="1625521"/>
            <a:chOff x="-1" y="0"/>
            <a:chExt cx="2746840" cy="1625519"/>
          </a:xfrm>
        </p:grpSpPr>
        <p:grpSp>
          <p:nvGrpSpPr>
            <p:cNvPr id="1311" name="Google Shape;1311;p25"/>
            <p:cNvGrpSpPr/>
            <p:nvPr/>
          </p:nvGrpSpPr>
          <p:grpSpPr>
            <a:xfrm>
              <a:off x="-1" y="0"/>
              <a:ext cx="2746840" cy="1625519"/>
              <a:chOff x="0" y="0"/>
              <a:chExt cx="2746838" cy="1625518"/>
            </a:xfrm>
          </p:grpSpPr>
          <p:sp>
            <p:nvSpPr>
              <p:cNvPr id="1312" name="Google Shape;1312;p25"/>
              <p:cNvSpPr/>
              <p:nvPr/>
            </p:nvSpPr>
            <p:spPr>
              <a:xfrm>
                <a:off x="0" y="0"/>
                <a:ext cx="2746838" cy="1625518"/>
              </a:xfrm>
              <a:custGeom>
                <a:avLst/>
                <a:gdLst/>
                <a:ahLst/>
                <a:cxnLst/>
                <a:rect l="l" t="t" r="r" b="b"/>
                <a:pathLst>
                  <a:path w="20879" h="20684" extrusionOk="0">
                    <a:moveTo>
                      <a:pt x="1901" y="6800"/>
                    </a:moveTo>
                    <a:cubicBezTo>
                      <a:pt x="1658" y="4397"/>
                      <a:pt x="2907" y="2184"/>
                      <a:pt x="4691" y="1857"/>
                    </a:cubicBezTo>
                    <a:cubicBezTo>
                      <a:pt x="5414" y="1724"/>
                      <a:pt x="6149" y="1922"/>
                      <a:pt x="6778" y="2419"/>
                    </a:cubicBezTo>
                    <a:cubicBezTo>
                      <a:pt x="7445" y="725"/>
                      <a:pt x="9003" y="82"/>
                      <a:pt x="10259" y="981"/>
                    </a:cubicBezTo>
                    <a:cubicBezTo>
                      <a:pt x="10478" y="1139"/>
                      <a:pt x="10680" y="1338"/>
                      <a:pt x="10857" y="1573"/>
                    </a:cubicBezTo>
                    <a:lnTo>
                      <a:pt x="10857" y="1573"/>
                    </a:lnTo>
                    <a:cubicBezTo>
                      <a:pt x="11377" y="169"/>
                      <a:pt x="12642" y="-401"/>
                      <a:pt x="13683" y="299"/>
                    </a:cubicBezTo>
                    <a:cubicBezTo>
                      <a:pt x="13971" y="493"/>
                      <a:pt x="14223" y="774"/>
                      <a:pt x="14418" y="1119"/>
                    </a:cubicBezTo>
                    <a:cubicBezTo>
                      <a:pt x="15255" y="-209"/>
                      <a:pt x="16734" y="-373"/>
                      <a:pt x="17722" y="753"/>
                    </a:cubicBezTo>
                    <a:cubicBezTo>
                      <a:pt x="18137" y="1226"/>
                      <a:pt x="18417" y="1878"/>
                      <a:pt x="18513" y="2598"/>
                    </a:cubicBezTo>
                    <a:lnTo>
                      <a:pt x="18513" y="2598"/>
                    </a:lnTo>
                    <a:cubicBezTo>
                      <a:pt x="19885" y="3102"/>
                      <a:pt x="20694" y="5013"/>
                      <a:pt x="20321" y="6865"/>
                    </a:cubicBezTo>
                    <a:cubicBezTo>
                      <a:pt x="20289" y="7020"/>
                      <a:pt x="20250" y="7173"/>
                      <a:pt x="20203" y="7321"/>
                    </a:cubicBezTo>
                    <a:cubicBezTo>
                      <a:pt x="21303" y="9251"/>
                      <a:pt x="21034" y="12017"/>
                      <a:pt x="19601" y="13499"/>
                    </a:cubicBezTo>
                    <a:cubicBezTo>
                      <a:pt x="19156" y="13961"/>
                      <a:pt x="18629" y="14259"/>
                      <a:pt x="18072" y="14367"/>
                    </a:cubicBezTo>
                    <a:cubicBezTo>
                      <a:pt x="18072" y="16443"/>
                      <a:pt x="16822" y="18126"/>
                      <a:pt x="15280" y="18126"/>
                    </a:cubicBezTo>
                    <a:cubicBezTo>
                      <a:pt x="14757" y="18126"/>
                      <a:pt x="14245" y="17928"/>
                      <a:pt x="13801" y="17556"/>
                    </a:cubicBezTo>
                    <a:cubicBezTo>
                      <a:pt x="13280" y="19883"/>
                      <a:pt x="11460" y="21199"/>
                      <a:pt x="9738" y="20494"/>
                    </a:cubicBezTo>
                    <a:cubicBezTo>
                      <a:pt x="9016" y="20199"/>
                      <a:pt x="8392" y="19574"/>
                      <a:pt x="7973" y="18727"/>
                    </a:cubicBezTo>
                    <a:cubicBezTo>
                      <a:pt x="6209" y="20160"/>
                      <a:pt x="3920" y="19389"/>
                      <a:pt x="2859" y="17004"/>
                    </a:cubicBezTo>
                    <a:cubicBezTo>
                      <a:pt x="2846" y="16974"/>
                      <a:pt x="2833" y="16944"/>
                      <a:pt x="2820" y="16914"/>
                    </a:cubicBezTo>
                    <a:lnTo>
                      <a:pt x="2820" y="16914"/>
                    </a:lnTo>
                    <a:cubicBezTo>
                      <a:pt x="1666" y="17096"/>
                      <a:pt x="620" y="15986"/>
                      <a:pt x="485" y="14435"/>
                    </a:cubicBezTo>
                    <a:cubicBezTo>
                      <a:pt x="412" y="13608"/>
                      <a:pt x="615" y="12780"/>
                      <a:pt x="1038" y="12172"/>
                    </a:cubicBezTo>
                    <a:lnTo>
                      <a:pt x="1038" y="12172"/>
                    </a:lnTo>
                    <a:cubicBezTo>
                      <a:pt x="39" y="11379"/>
                      <a:pt x="-297" y="9639"/>
                      <a:pt x="288" y="8285"/>
                    </a:cubicBezTo>
                    <a:cubicBezTo>
                      <a:pt x="626" y="7504"/>
                      <a:pt x="1218" y="6988"/>
                      <a:pt x="1883" y="689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3" name="Google Shape;1313;p25"/>
              <p:cNvSpPr/>
              <p:nvPr/>
            </p:nvSpPr>
            <p:spPr>
              <a:xfrm>
                <a:off x="120347" y="914494"/>
                <a:ext cx="270395" cy="27039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4" name="Google Shape;1314;p25"/>
              <p:cNvSpPr/>
              <p:nvPr/>
            </p:nvSpPr>
            <p:spPr>
              <a:xfrm>
                <a:off x="422088" y="903619"/>
                <a:ext cx="180263" cy="18026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5" name="Google Shape;1315;p25"/>
              <p:cNvSpPr/>
              <p:nvPr/>
            </p:nvSpPr>
            <p:spPr>
              <a:xfrm>
                <a:off x="635762" y="911936"/>
                <a:ext cx="90133" cy="9013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16" name="Google Shape;1316;p25"/>
            <p:cNvSpPr txBox="1"/>
            <p:nvPr/>
          </p:nvSpPr>
          <p:spPr>
            <a:xfrm>
              <a:off x="426124" y="538481"/>
              <a:ext cx="1700531" cy="4597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Calibri"/>
                <a:buNone/>
              </a:pPr>
              <a:r>
                <a:rPr lang="en-US" sz="2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Data Sources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7" name="Google Shape;1317;p25"/>
          <p:cNvGrpSpPr/>
          <p:nvPr/>
        </p:nvGrpSpPr>
        <p:grpSpPr>
          <a:xfrm>
            <a:off x="533731" y="4359276"/>
            <a:ext cx="1219625" cy="202418"/>
            <a:chOff x="0" y="0"/>
            <a:chExt cx="1219624" cy="202417"/>
          </a:xfrm>
        </p:grpSpPr>
        <p:sp>
          <p:nvSpPr>
            <p:cNvPr id="1318" name="Google Shape;1318;p25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19" name="Google Shape;1319;p25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20" name="Google Shape;1320;p25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p26"/>
          <p:cNvSpPr txBox="1">
            <a:spLocks noGrp="1"/>
          </p:cNvSpPr>
          <p:nvPr>
            <p:ph type="title"/>
          </p:nvPr>
        </p:nvSpPr>
        <p:spPr>
          <a:xfrm>
            <a:off x="471940" y="307026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Windows</a:t>
            </a:r>
            <a:endParaRPr/>
          </a:p>
        </p:txBody>
      </p:sp>
      <p:sp>
        <p:nvSpPr>
          <p:cNvPr id="1326" name="Google Shape;1326;p26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54</a:t>
            </a:fld>
            <a:endParaRPr/>
          </a:p>
        </p:txBody>
      </p:sp>
      <p:sp>
        <p:nvSpPr>
          <p:cNvPr id="1327" name="Google Shape;1327;p26"/>
          <p:cNvSpPr txBox="1">
            <a:spLocks noGrp="1"/>
          </p:cNvSpPr>
          <p:nvPr>
            <p:ph type="body" idx="4294967295"/>
          </p:nvPr>
        </p:nvSpPr>
        <p:spPr>
          <a:xfrm>
            <a:off x="355525" y="1097275"/>
            <a:ext cx="8560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Streams are infinite in nature</a:t>
            </a:r>
            <a:endParaRPr/>
          </a:p>
          <a:p>
            <a:pPr marL="0" lvl="2" indent="1047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gd83d5bbceb_0_973"/>
          <p:cNvSpPr txBox="1">
            <a:spLocks noGrp="1"/>
          </p:cNvSpPr>
          <p:nvPr>
            <p:ph type="title"/>
          </p:nvPr>
        </p:nvSpPr>
        <p:spPr>
          <a:xfrm>
            <a:off x="471940" y="307026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Windows</a:t>
            </a:r>
            <a:endParaRPr/>
          </a:p>
        </p:txBody>
      </p:sp>
      <p:sp>
        <p:nvSpPr>
          <p:cNvPr id="1333" name="Google Shape;1333;gd83d5bbceb_0_97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55</a:t>
            </a:fld>
            <a:endParaRPr/>
          </a:p>
        </p:txBody>
      </p:sp>
      <p:sp>
        <p:nvSpPr>
          <p:cNvPr id="1334" name="Google Shape;1334;gd83d5bbceb_0_973"/>
          <p:cNvSpPr txBox="1">
            <a:spLocks noGrp="1"/>
          </p:cNvSpPr>
          <p:nvPr>
            <p:ph type="body" idx="4294967295"/>
          </p:nvPr>
        </p:nvSpPr>
        <p:spPr>
          <a:xfrm>
            <a:off x="355525" y="1097275"/>
            <a:ext cx="8560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Streams are infinite in nature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Processing can end only if the input is finite</a:t>
            </a: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gd83d5bbceb_0_979"/>
          <p:cNvSpPr txBox="1">
            <a:spLocks noGrp="1"/>
          </p:cNvSpPr>
          <p:nvPr>
            <p:ph type="title"/>
          </p:nvPr>
        </p:nvSpPr>
        <p:spPr>
          <a:xfrm>
            <a:off x="471940" y="307026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Windows</a:t>
            </a:r>
            <a:endParaRPr/>
          </a:p>
        </p:txBody>
      </p:sp>
      <p:sp>
        <p:nvSpPr>
          <p:cNvPr id="1340" name="Google Shape;1340;gd83d5bbceb_0_97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56</a:t>
            </a:fld>
            <a:endParaRPr/>
          </a:p>
        </p:txBody>
      </p:sp>
      <p:sp>
        <p:nvSpPr>
          <p:cNvPr id="1341" name="Google Shape;1341;gd83d5bbceb_0_979"/>
          <p:cNvSpPr txBox="1">
            <a:spLocks noGrp="1"/>
          </p:cNvSpPr>
          <p:nvPr>
            <p:ph type="body" idx="4294967295"/>
          </p:nvPr>
        </p:nvSpPr>
        <p:spPr>
          <a:xfrm>
            <a:off x="355525" y="1097275"/>
            <a:ext cx="8560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 lnSpcReduction="10000"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Streams are infinite in nature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Processing can end only if the input is finite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A </a:t>
            </a:r>
            <a:r>
              <a:rPr lang="en-US" b="1">
                <a:solidFill>
                  <a:srgbClr val="00B0F0"/>
                </a:solidFill>
              </a:rPr>
              <a:t>window operator </a:t>
            </a:r>
            <a:r>
              <a:rPr lang="en-US"/>
              <a:t>selects a finite portion of a stream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</a:t>
            </a:r>
            <a:r>
              <a:rPr lang="en-US"/>
              <a:t> </a:t>
            </a:r>
            <a:r>
              <a:rPr lang="en-US" b="0">
                <a:solidFill>
                  <a:srgbClr val="FFFFFF"/>
                </a:solidFill>
              </a:rPr>
              <a:t>is a window operator whose input is a time interval specified either stating an </a:t>
            </a:r>
            <a:r>
              <a:rPr lang="en-US" b="0">
                <a:solidFill>
                  <a:schemeClr val="accent4"/>
                </a:solidFill>
              </a:rPr>
              <a:t>absolute</a:t>
            </a:r>
            <a:r>
              <a:rPr lang="en-US" b="0">
                <a:solidFill>
                  <a:srgbClr val="FFFFFF"/>
                </a:solidFill>
              </a:rPr>
              <a:t> start and end time</a:t>
            </a:r>
            <a:endParaRPr/>
          </a:p>
          <a:p>
            <a:pPr marL="0" lvl="2" indent="1047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lang="en-US">
                <a:solidFill>
                  <a:schemeClr val="accent6"/>
                </a:solidFill>
              </a:rPr>
              <a:t>range(start</a:t>
            </a:r>
            <a:r>
              <a:rPr lang="en-US"/>
              <a:t>: </a:t>
            </a:r>
            <a:r>
              <a:rPr lang="en-US">
                <a:solidFill>
                  <a:schemeClr val="accent4"/>
                </a:solidFill>
              </a:rPr>
              <a:t>2019-10-01T00:00:00Z</a:t>
            </a:r>
            <a:r>
              <a:rPr lang="en-US"/>
              <a:t>, </a:t>
            </a:r>
            <a:r>
              <a:rPr lang="en-US">
                <a:solidFill>
                  <a:schemeClr val="accent6"/>
                </a:solidFill>
              </a:rPr>
              <a:t>stop</a:t>
            </a:r>
            <a:r>
              <a:rPr lang="en-US"/>
              <a:t>: </a:t>
            </a:r>
            <a:r>
              <a:rPr lang="en-US">
                <a:solidFill>
                  <a:schemeClr val="accent4"/>
                </a:solidFill>
              </a:rPr>
              <a:t>2019-10-01T00:05:00Z</a:t>
            </a:r>
            <a:r>
              <a:rPr lang="en-US">
                <a:solidFill>
                  <a:schemeClr val="accent6"/>
                </a:solidFill>
              </a:rPr>
              <a:t>)</a:t>
            </a:r>
            <a:endParaRPr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/>
              <a:t>or stating a </a:t>
            </a:r>
            <a:r>
              <a:rPr lang="en-US">
                <a:solidFill>
                  <a:srgbClr val="FF4E47"/>
                </a:solidFill>
              </a:rPr>
              <a:t>relative</a:t>
            </a:r>
            <a:r>
              <a:rPr lang="en-US"/>
              <a:t> time period relative </a:t>
            </a:r>
            <a:endParaRPr/>
          </a:p>
          <a:p>
            <a:pPr marL="0" lvl="2" indent="1047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lang="en-US">
                <a:solidFill>
                  <a:schemeClr val="accent6"/>
                </a:solidFill>
              </a:rPr>
              <a:t>range(start:</a:t>
            </a:r>
            <a:r>
              <a:rPr lang="en-US">
                <a:solidFill>
                  <a:srgbClr val="FF4E47"/>
                </a:solidFill>
              </a:rPr>
              <a:t>-2h</a:t>
            </a:r>
            <a:r>
              <a:rPr lang="en-US"/>
              <a:t>, </a:t>
            </a:r>
            <a:r>
              <a:rPr lang="en-US">
                <a:solidFill>
                  <a:schemeClr val="accent6"/>
                </a:solidFill>
              </a:rPr>
              <a:t>stop:</a:t>
            </a:r>
            <a:r>
              <a:rPr lang="en-US"/>
              <a:t> </a:t>
            </a:r>
            <a:r>
              <a:rPr lang="en-US">
                <a:solidFill>
                  <a:srgbClr val="FF4E47"/>
                </a:solidFill>
              </a:rPr>
              <a:t>-1h</a:t>
            </a:r>
            <a:r>
              <a:rPr lang="en-US">
                <a:solidFill>
                  <a:schemeClr val="accent6"/>
                </a:solidFill>
              </a:rPr>
              <a:t>)</a:t>
            </a:r>
            <a:endParaRPr>
              <a:solidFill>
                <a:schemeClr val="accent6"/>
              </a:solidFill>
            </a:endParaRPr>
          </a:p>
          <a:p>
            <a:pPr marL="0" lvl="2" indent="1047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lang="en-US">
                <a:solidFill>
                  <a:schemeClr val="accent6"/>
                </a:solidFill>
              </a:rPr>
              <a:t>range(start:</a:t>
            </a:r>
            <a:r>
              <a:rPr lang="en-US">
                <a:solidFill>
                  <a:srgbClr val="FF4E47"/>
                </a:solidFill>
              </a:rPr>
              <a:t>-1h</a:t>
            </a:r>
            <a:r>
              <a:rPr lang="en-US">
                <a:solidFill>
                  <a:schemeClr val="accent6"/>
                </a:solidFill>
              </a:rPr>
              <a:t>)</a:t>
            </a: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p2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get dirty!</a:t>
            </a:r>
            <a:endParaRPr/>
          </a:p>
        </p:txBody>
      </p:sp>
      <p:sp>
        <p:nvSpPr>
          <p:cNvPr id="1347" name="Google Shape;1347;p2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57</a:t>
            </a:fld>
            <a:endParaRPr/>
          </a:p>
        </p:txBody>
      </p:sp>
      <p:pic>
        <p:nvPicPr>
          <p:cNvPr id="1348" name="Google Shape;1348;p27" descr="Picture 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9048" y="1232017"/>
            <a:ext cx="8676000" cy="34808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9" name="Google Shape;1349;p27"/>
          <p:cNvGrpSpPr/>
          <p:nvPr/>
        </p:nvGrpSpPr>
        <p:grpSpPr>
          <a:xfrm>
            <a:off x="8001179" y="3798444"/>
            <a:ext cx="914400" cy="914400"/>
            <a:chOff x="0" y="0"/>
            <a:chExt cx="914400" cy="914400"/>
          </a:xfrm>
        </p:grpSpPr>
        <p:sp>
          <p:nvSpPr>
            <p:cNvPr id="1350" name="Google Shape;1350;p27"/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rgbClr val="20202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27"/>
            <p:cNvSpPr txBox="1"/>
            <p:nvPr/>
          </p:nvSpPr>
          <p:spPr>
            <a:xfrm>
              <a:off x="45719" y="28997"/>
              <a:ext cx="822900" cy="85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5400"/>
                <a:buFont typeface="Arial"/>
                <a:buNone/>
              </a:pPr>
              <a:r>
                <a:rPr lang="en-US" sz="5400" b="0" i="0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8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Continuous Linear Pizza Oven</a:t>
            </a:r>
            <a:endParaRPr/>
          </a:p>
        </p:txBody>
      </p:sp>
      <p:sp>
        <p:nvSpPr>
          <p:cNvPr id="1357" name="Google Shape;1357;p2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58</a:t>
            </a:fld>
            <a:endParaRPr/>
          </a:p>
        </p:txBody>
      </p:sp>
      <p:sp>
        <p:nvSpPr>
          <p:cNvPr id="1358" name="Google Shape;1358;p28"/>
          <p:cNvSpPr txBox="1">
            <a:spLocks noGrp="1"/>
          </p:cNvSpPr>
          <p:nvPr>
            <p:ph type="body" idx="4294967295"/>
          </p:nvPr>
        </p:nvSpPr>
        <p:spPr>
          <a:xfrm>
            <a:off x="462970" y="1242055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 b="1"/>
              <a:t>Learning goals</a:t>
            </a:r>
            <a:r>
              <a:rPr lang="en-US" b="0"/>
              <a:t>: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Data source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Window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Tables</a:t>
            </a:r>
            <a:endParaRPr/>
          </a:p>
        </p:txBody>
      </p:sp>
      <p:pic>
        <p:nvPicPr>
          <p:cNvPr id="1359" name="Google Shape;1359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7938" y="-116800"/>
            <a:ext cx="74913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29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Task</a:t>
            </a:r>
            <a:endParaRPr/>
          </a:p>
        </p:txBody>
      </p:sp>
      <p:sp>
        <p:nvSpPr>
          <p:cNvPr id="1365" name="Google Shape;1365;p2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59</a:t>
            </a:fld>
            <a:endParaRPr/>
          </a:p>
        </p:txBody>
      </p:sp>
      <p:sp>
        <p:nvSpPr>
          <p:cNvPr id="1366" name="Google Shape;1366;p29"/>
          <p:cNvSpPr txBox="1">
            <a:spLocks noGrp="1"/>
          </p:cNvSpPr>
          <p:nvPr>
            <p:ph type="body" idx="4294967295"/>
          </p:nvPr>
        </p:nvSpPr>
        <p:spPr>
          <a:xfrm>
            <a:off x="428582" y="1253051"/>
            <a:ext cx="8208963" cy="1693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Extract all the measurements in a given range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Absolute: from 2020-10-26T12:00:00Z to 2020-10-26T12:05:00Z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Relative: in the last 24 hours</a:t>
            </a:r>
            <a:endParaRPr/>
          </a:p>
        </p:txBody>
      </p:sp>
      <p:sp>
        <p:nvSpPr>
          <p:cNvPr id="1367" name="Google Shape;1367;p29"/>
          <p:cNvSpPr txBox="1"/>
          <p:nvPr/>
        </p:nvSpPr>
        <p:spPr>
          <a:xfrm>
            <a:off x="497797" y="3043517"/>
            <a:ext cx="8139792" cy="391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Take home message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29"/>
          <p:cNvSpPr txBox="1"/>
          <p:nvPr/>
        </p:nvSpPr>
        <p:spPr>
          <a:xfrm>
            <a:off x="497797" y="3540114"/>
            <a:ext cx="8139748" cy="721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0" marR="0" lvl="0" indent="793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</a:t>
            </a:r>
            <a:r>
              <a:rPr lang="en-US" sz="2100" b="0" i="0" u="none" strike="noStrike" cap="non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range()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function </a:t>
            </a:r>
            <a:r>
              <a:rPr lang="en-US" sz="2100" b="1" i="0" u="none" strike="noStrike" cap="non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extracts</a:t>
            </a: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from the named bucket  all the possible </a:t>
            </a:r>
            <a:r>
              <a:rPr lang="en-US" sz="2100" b="1" i="0" u="none" strike="noStrike" cap="non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tables</a:t>
            </a:r>
            <a:r>
              <a:rPr lang="en-US" sz="2100" b="0" i="0" u="none" strike="noStrike" cap="non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100" b="1" i="0" u="none" strike="noStrike" cap="non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 the given time range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5" descr="Google Shape;177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4081" y="1372925"/>
            <a:ext cx="3608645" cy="240466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Google Shape;1373;gd8442e1d23_0_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1374" name="Google Shape;1374;gd8442e1d23_0_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60</a:t>
            </a:fld>
            <a:endParaRPr/>
          </a:p>
        </p:txBody>
      </p:sp>
      <p:pic>
        <p:nvPicPr>
          <p:cNvPr id="1375" name="Google Shape;1375;gd8442e1d23_0_3" descr="Picture 4"/>
          <p:cNvPicPr preferRelativeResize="0"/>
          <p:nvPr/>
        </p:nvPicPr>
        <p:blipFill rotWithShape="1">
          <a:blip r:embed="rId3">
            <a:alphaModFix/>
          </a:blip>
          <a:srcRect t="21543" b="14358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p3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get dirty!</a:t>
            </a:r>
            <a:endParaRPr/>
          </a:p>
        </p:txBody>
      </p:sp>
      <p:sp>
        <p:nvSpPr>
          <p:cNvPr id="1382" name="Google Shape;1382;p3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61</a:t>
            </a:fld>
            <a:endParaRPr/>
          </a:p>
        </p:txBody>
      </p:sp>
      <p:pic>
        <p:nvPicPr>
          <p:cNvPr id="1383" name="Google Shape;1383;p30" descr="Picture 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9048" y="1232017"/>
            <a:ext cx="8676000" cy="34808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84" name="Google Shape;1384;p30"/>
          <p:cNvGrpSpPr/>
          <p:nvPr/>
        </p:nvGrpSpPr>
        <p:grpSpPr>
          <a:xfrm>
            <a:off x="8001179" y="3798444"/>
            <a:ext cx="914401" cy="914401"/>
            <a:chOff x="0" y="0"/>
            <a:chExt cx="914400" cy="914400"/>
          </a:xfrm>
        </p:grpSpPr>
        <p:sp>
          <p:nvSpPr>
            <p:cNvPr id="1385" name="Google Shape;1385;p30"/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rgbClr val="20202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30"/>
            <p:cNvSpPr txBox="1"/>
            <p:nvPr/>
          </p:nvSpPr>
          <p:spPr>
            <a:xfrm>
              <a:off x="45719" y="28997"/>
              <a:ext cx="822962" cy="8564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5400"/>
                <a:buFont typeface="Arial"/>
                <a:buNone/>
              </a:pPr>
              <a:r>
                <a:rPr lang="en-US" sz="5400" b="0" i="0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3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Continuous Linear Pizza Oven</a:t>
            </a:r>
            <a:endParaRPr/>
          </a:p>
        </p:txBody>
      </p:sp>
      <p:sp>
        <p:nvSpPr>
          <p:cNvPr id="1392" name="Google Shape;1392;p3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62</a:t>
            </a:fld>
            <a:endParaRPr/>
          </a:p>
        </p:txBody>
      </p:sp>
      <p:pic>
        <p:nvPicPr>
          <p:cNvPr id="1393" name="Google Shape;1393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7938" y="-116800"/>
            <a:ext cx="74913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4" name="Google Shape;1394;p31"/>
          <p:cNvSpPr txBox="1">
            <a:spLocks noGrp="1"/>
          </p:cNvSpPr>
          <p:nvPr>
            <p:ph type="body" idx="4294967295"/>
          </p:nvPr>
        </p:nvSpPr>
        <p:spPr>
          <a:xfrm>
            <a:off x="462970" y="1242055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 b="1"/>
              <a:t>Learning goals</a:t>
            </a:r>
            <a:r>
              <a:rPr lang="en-US" b="0"/>
              <a:t>: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Filter by Tag</a:t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p3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b="1">
                <a:latin typeface="Helvetica Neue"/>
                <a:ea typeface="Helvetica Neue"/>
                <a:cs typeface="Helvetica Neue"/>
                <a:sym typeface="Helvetica Neue"/>
              </a:rPr>
              <a:t>Task</a:t>
            </a:r>
            <a:endParaRPr/>
          </a:p>
        </p:txBody>
      </p:sp>
      <p:sp>
        <p:nvSpPr>
          <p:cNvPr id="1400" name="Google Shape;1400;p3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63</a:t>
            </a:fld>
            <a:endParaRPr/>
          </a:p>
        </p:txBody>
      </p:sp>
      <p:sp>
        <p:nvSpPr>
          <p:cNvPr id="1401" name="Google Shape;1401;p32"/>
          <p:cNvSpPr txBox="1">
            <a:spLocks noGrp="1"/>
          </p:cNvSpPr>
          <p:nvPr>
            <p:ph type="body" idx="4294967295"/>
          </p:nvPr>
        </p:nvSpPr>
        <p:spPr>
          <a:xfrm>
            <a:off x="467513" y="1268550"/>
            <a:ext cx="8208900" cy="9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Extract the temperature data from the cooking base area </a:t>
            </a:r>
            <a:b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(sensor S1)</a:t>
            </a:r>
            <a:endParaRPr/>
          </a:p>
        </p:txBody>
      </p:sp>
      <p:sp>
        <p:nvSpPr>
          <p:cNvPr id="1402" name="Google Shape;1402;p32"/>
          <p:cNvSpPr txBox="1"/>
          <p:nvPr/>
        </p:nvSpPr>
        <p:spPr>
          <a:xfrm>
            <a:off x="497797" y="2312219"/>
            <a:ext cx="8139792" cy="391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Take home message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3" name="Google Shape;1403;p32"/>
          <p:cNvSpPr txBox="1"/>
          <p:nvPr/>
        </p:nvSpPr>
        <p:spPr>
          <a:xfrm>
            <a:off x="497797" y="2849840"/>
            <a:ext cx="8139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lang="en-US" sz="2100" b="0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filter()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function </a:t>
            </a:r>
            <a:r>
              <a:rPr lang="en-US" sz="2100" b="1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applied to tags selects</a:t>
            </a:r>
            <a:r>
              <a:rPr lang="en-US" sz="2100" b="0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only the </a:t>
            </a:r>
            <a:r>
              <a:rPr lang="en-US" sz="2100" b="1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table(s)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of your interest from all the possible tables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gd82f6e44ba_0_2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1409" name="Google Shape;1409;gd82f6e44ba_0_2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64</a:t>
            </a:fld>
            <a:endParaRPr/>
          </a:p>
        </p:txBody>
      </p:sp>
      <p:pic>
        <p:nvPicPr>
          <p:cNvPr id="1410" name="Google Shape;1410;gd82f6e44ba_0_27" descr="Picture 4"/>
          <p:cNvPicPr preferRelativeResize="0"/>
          <p:nvPr/>
        </p:nvPicPr>
        <p:blipFill rotWithShape="1">
          <a:blip r:embed="rId3">
            <a:alphaModFix/>
          </a:blip>
          <a:srcRect t="21543" b="14358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3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get dirty!</a:t>
            </a:r>
            <a:endParaRPr/>
          </a:p>
        </p:txBody>
      </p:sp>
      <p:sp>
        <p:nvSpPr>
          <p:cNvPr id="1416" name="Google Shape;1416;p3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65</a:t>
            </a:fld>
            <a:endParaRPr/>
          </a:p>
        </p:txBody>
      </p:sp>
      <p:pic>
        <p:nvPicPr>
          <p:cNvPr id="1417" name="Google Shape;1417;p33" descr="Picture 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9048" y="1232017"/>
            <a:ext cx="8676000" cy="34808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8" name="Google Shape;1418;p33"/>
          <p:cNvGrpSpPr/>
          <p:nvPr/>
        </p:nvGrpSpPr>
        <p:grpSpPr>
          <a:xfrm>
            <a:off x="8001179" y="3789977"/>
            <a:ext cx="914401" cy="914401"/>
            <a:chOff x="0" y="0"/>
            <a:chExt cx="914400" cy="914400"/>
          </a:xfrm>
        </p:grpSpPr>
        <p:sp>
          <p:nvSpPr>
            <p:cNvPr id="1419" name="Google Shape;1419;p33"/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rgbClr val="20202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33"/>
            <p:cNvSpPr txBox="1"/>
            <p:nvPr/>
          </p:nvSpPr>
          <p:spPr>
            <a:xfrm>
              <a:off x="45719" y="28997"/>
              <a:ext cx="822962" cy="8564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5400"/>
                <a:buFont typeface="Arial"/>
                <a:buNone/>
              </a:pPr>
              <a:r>
                <a:rPr lang="en-US" sz="5400" b="0" i="0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3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Continuous Linear Pizza Oven</a:t>
            </a:r>
            <a:endParaRPr/>
          </a:p>
        </p:txBody>
      </p:sp>
      <p:sp>
        <p:nvSpPr>
          <p:cNvPr id="1426" name="Google Shape;1426;p34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66</a:t>
            </a:fld>
            <a:endParaRPr/>
          </a:p>
        </p:txBody>
      </p:sp>
      <p:sp>
        <p:nvSpPr>
          <p:cNvPr id="1427" name="Google Shape;1427;p34"/>
          <p:cNvSpPr txBox="1">
            <a:spLocks noGrp="1"/>
          </p:cNvSpPr>
          <p:nvPr>
            <p:ph type="body" idx="4294967295"/>
          </p:nvPr>
        </p:nvSpPr>
        <p:spPr>
          <a:xfrm>
            <a:off x="467550" y="1253000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 b="1"/>
              <a:t>Learning goals</a:t>
            </a:r>
            <a:r>
              <a:rPr lang="en-US" b="0"/>
              <a:t>: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Filter by value</a:t>
            </a:r>
            <a:endParaRPr/>
          </a:p>
        </p:txBody>
      </p:sp>
      <p:pic>
        <p:nvPicPr>
          <p:cNvPr id="1428" name="Google Shape;1428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7938" y="-116800"/>
            <a:ext cx="74913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p3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b="1">
                <a:latin typeface="Helvetica Neue"/>
                <a:ea typeface="Helvetica Neue"/>
                <a:cs typeface="Helvetica Neue"/>
                <a:sym typeface="Helvetica Neue"/>
              </a:rPr>
              <a:t>Task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34" name="Google Shape;1434;p3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67</a:t>
            </a:fld>
            <a:endParaRPr/>
          </a:p>
        </p:txBody>
      </p:sp>
      <p:sp>
        <p:nvSpPr>
          <p:cNvPr id="1435" name="Google Shape;1435;p35"/>
          <p:cNvSpPr txBox="1">
            <a:spLocks noGrp="1"/>
          </p:cNvSpPr>
          <p:nvPr>
            <p:ph type="body" idx="4294967295"/>
          </p:nvPr>
        </p:nvSpPr>
        <p:spPr>
          <a:xfrm>
            <a:off x="467513" y="1268550"/>
            <a:ext cx="8208900" cy="9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Extract the measurements from the cooking base area (sensor S1) with a temperature under 300°</a:t>
            </a:r>
            <a:endParaRPr/>
          </a:p>
        </p:txBody>
      </p:sp>
      <p:sp>
        <p:nvSpPr>
          <p:cNvPr id="1436" name="Google Shape;1436;p35"/>
          <p:cNvSpPr txBox="1"/>
          <p:nvPr/>
        </p:nvSpPr>
        <p:spPr>
          <a:xfrm>
            <a:off x="497797" y="2312219"/>
            <a:ext cx="8139792" cy="391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Take home message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7" name="Google Shape;1437;p35"/>
          <p:cNvSpPr txBox="1"/>
          <p:nvPr/>
        </p:nvSpPr>
        <p:spPr>
          <a:xfrm>
            <a:off x="497797" y="2849840"/>
            <a:ext cx="8139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lang="en-US" sz="2100" b="0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filter()</a:t>
            </a:r>
            <a:r>
              <a:rPr lang="en-US" sz="2100" b="0" i="0" u="none" strike="noStrike" cap="non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function </a:t>
            </a:r>
            <a:r>
              <a:rPr lang="en-US" sz="2100" b="1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applied to values selects</a:t>
            </a:r>
            <a:r>
              <a:rPr lang="en-US" sz="2100" b="0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only the </a:t>
            </a:r>
            <a:r>
              <a:rPr lang="en-US" sz="2100" b="1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row(s)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of your interest from all the possible tables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gd82f6e44ba_0_39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1443" name="Google Shape;1443;gd82f6e44ba_0_3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68</a:t>
            </a:fld>
            <a:endParaRPr/>
          </a:p>
        </p:txBody>
      </p:sp>
      <p:pic>
        <p:nvPicPr>
          <p:cNvPr id="1444" name="Google Shape;1444;gd82f6e44ba_0_39" descr="Picture 4"/>
          <p:cNvPicPr preferRelativeResize="0"/>
          <p:nvPr/>
        </p:nvPicPr>
        <p:blipFill rotWithShape="1">
          <a:blip r:embed="rId3">
            <a:alphaModFix/>
          </a:blip>
          <a:srcRect t="21543" b="14358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p36"/>
          <p:cNvSpPr txBox="1">
            <a:spLocks noGrp="1"/>
          </p:cNvSpPr>
          <p:nvPr>
            <p:ph type="title"/>
          </p:nvPr>
        </p:nvSpPr>
        <p:spPr>
          <a:xfrm>
            <a:off x="556299" y="1986322"/>
            <a:ext cx="8341847" cy="809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4848"/>
              <a:buFont typeface="Calibri"/>
              <a:buNone/>
            </a:pPr>
            <a:r>
              <a:rPr lang="en-US"/>
              <a:t>Exploring flux</a:t>
            </a:r>
            <a:br>
              <a:rPr lang="en-US"/>
            </a:br>
            <a:r>
              <a:rPr lang="en-US" sz="3600"/>
              <a:t>Shaping and Processing</a:t>
            </a:r>
            <a:endParaRPr/>
          </a:p>
        </p:txBody>
      </p:sp>
      <p:sp>
        <p:nvSpPr>
          <p:cNvPr id="1450" name="Google Shape;1450;p36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69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6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Why Flux?</a:t>
            </a:r>
            <a:endParaRPr/>
          </a:p>
        </p:txBody>
      </p:sp>
      <p:sp>
        <p:nvSpPr>
          <p:cNvPr id="83" name="Google Shape;83;p6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</a:t>
            </a:fld>
            <a:endParaRPr/>
          </a:p>
        </p:txBody>
      </p:sp>
      <p:sp>
        <p:nvSpPr>
          <p:cNvPr id="84" name="Google Shape;84;p6"/>
          <p:cNvSpPr txBox="1"/>
          <p:nvPr/>
        </p:nvSpPr>
        <p:spPr>
          <a:xfrm>
            <a:off x="618501" y="3478903"/>
            <a:ext cx="3730252" cy="396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ADF6"/>
              </a:buClr>
              <a:buSzPts val="2000"/>
              <a:buFont typeface="Rubik"/>
              <a:buNone/>
            </a:pPr>
            <a:r>
              <a:rPr lang="en-US" sz="2000" b="0" i="0" u="none" strike="noStrike" cap="none">
                <a:solidFill>
                  <a:srgbClr val="22ADF6"/>
                </a:solidFill>
                <a:latin typeface="Rubik"/>
                <a:ea typeface="Rubik"/>
                <a:cs typeface="Rubik"/>
                <a:sym typeface="Rubik"/>
              </a:rPr>
              <a:t>– Paul Dix - CTO InfluxData</a:t>
            </a:r>
            <a:endParaRPr sz="2000" b="0" i="0" u="none" strike="noStrike" cap="none">
              <a:solidFill>
                <a:srgbClr val="22ADF6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5" name="Google Shape;85;p6"/>
          <p:cNvSpPr txBox="1"/>
          <p:nvPr/>
        </p:nvSpPr>
        <p:spPr>
          <a:xfrm>
            <a:off x="618501" y="1664597"/>
            <a:ext cx="7352722" cy="1300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b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Rubik Light"/>
              <a:buNone/>
            </a:pPr>
            <a:r>
              <a:rPr lang="en-US" sz="2800" b="0" i="0" u="none" strike="noStrike" cap="none">
                <a:solidFill>
                  <a:srgbClr val="00B0F0"/>
                </a:solidFill>
                <a:latin typeface="Rubik Light"/>
                <a:ea typeface="Rubik Light"/>
                <a:cs typeface="Rubik Light"/>
                <a:sym typeface="Rubik Light"/>
              </a:rPr>
              <a:t>I don't want to have to write query code in one language and processing code in another language.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p3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All Flux Language Elements</a:t>
            </a:r>
            <a:endParaRPr/>
          </a:p>
        </p:txBody>
      </p:sp>
      <p:sp>
        <p:nvSpPr>
          <p:cNvPr id="1456" name="Google Shape;1456;p3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70</a:t>
            </a:fld>
            <a:endParaRPr/>
          </a:p>
        </p:txBody>
      </p:sp>
      <p:sp>
        <p:nvSpPr>
          <p:cNvPr id="1457" name="Google Shape;1457;p37"/>
          <p:cNvSpPr txBox="1">
            <a:spLocks noGrp="1"/>
          </p:cNvSpPr>
          <p:nvPr>
            <p:ph type="body" idx="4294967295"/>
          </p:nvPr>
        </p:nvSpPr>
        <p:spPr>
          <a:xfrm>
            <a:off x="0" y="1244600"/>
            <a:ext cx="339725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 sz="1800">
              <a:solidFill>
                <a:srgbClr val="FF4E47"/>
              </a:solidFill>
            </a:endParaRPr>
          </a:p>
        </p:txBody>
      </p:sp>
      <p:sp>
        <p:nvSpPr>
          <p:cNvPr id="1458" name="Google Shape;1458;p37"/>
          <p:cNvSpPr txBox="1"/>
          <p:nvPr/>
        </p:nvSpPr>
        <p:spPr>
          <a:xfrm>
            <a:off x="3906349" y="1606191"/>
            <a:ext cx="4840238" cy="2160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86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All Flux Language Elements</a:t>
            </a:r>
            <a:endParaRPr/>
          </a:p>
        </p:txBody>
      </p:sp>
      <p:sp>
        <p:nvSpPr>
          <p:cNvPr id="1464" name="Google Shape;1464;p86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71</a:t>
            </a:fld>
            <a:endParaRPr/>
          </a:p>
        </p:txBody>
      </p:sp>
      <p:sp>
        <p:nvSpPr>
          <p:cNvPr id="1465" name="Google Shape;1465;p86"/>
          <p:cNvSpPr txBox="1">
            <a:spLocks noGrp="1"/>
          </p:cNvSpPr>
          <p:nvPr>
            <p:ph type="body" idx="4294967295"/>
          </p:nvPr>
        </p:nvSpPr>
        <p:spPr>
          <a:xfrm>
            <a:off x="0" y="1244600"/>
            <a:ext cx="339725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 sz="1800">
              <a:solidFill>
                <a:srgbClr val="FF4E47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E2598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8E2598"/>
                </a:solidFill>
              </a:rPr>
              <a:t>shaping</a:t>
            </a:r>
            <a:endParaRPr sz="1800">
              <a:solidFill>
                <a:srgbClr val="8E2598"/>
              </a:solidFill>
            </a:endParaRPr>
          </a:p>
        </p:txBody>
      </p:sp>
      <p:sp>
        <p:nvSpPr>
          <p:cNvPr id="1466" name="Google Shape;1466;p86"/>
          <p:cNvSpPr txBox="1"/>
          <p:nvPr/>
        </p:nvSpPr>
        <p:spPr>
          <a:xfrm>
            <a:off x="3906349" y="1606191"/>
            <a:ext cx="4840200" cy="27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8E2598"/>
                </a:solidFill>
                <a:latin typeface="Courier"/>
                <a:ea typeface="Courier"/>
                <a:cs typeface="Courier"/>
                <a:sym typeface="Courier"/>
              </a:rPr>
              <a:t>group(columns: ["_field"])</a:t>
            </a:r>
            <a:endParaRPr sz="1400" b="0" i="0" u="none" strike="noStrike" cap="none">
              <a:solidFill>
                <a:srgbClr val="8E2598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p8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All Flux Language Elements</a:t>
            </a:r>
            <a:endParaRPr/>
          </a:p>
        </p:txBody>
      </p:sp>
      <p:sp>
        <p:nvSpPr>
          <p:cNvPr id="1472" name="Google Shape;1472;p8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72</a:t>
            </a:fld>
            <a:endParaRPr/>
          </a:p>
        </p:txBody>
      </p:sp>
      <p:sp>
        <p:nvSpPr>
          <p:cNvPr id="1473" name="Google Shape;1473;p87"/>
          <p:cNvSpPr txBox="1">
            <a:spLocks noGrp="1"/>
          </p:cNvSpPr>
          <p:nvPr>
            <p:ph type="body" idx="4294967295"/>
          </p:nvPr>
        </p:nvSpPr>
        <p:spPr>
          <a:xfrm>
            <a:off x="0" y="1244600"/>
            <a:ext cx="339725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 sz="1800">
              <a:solidFill>
                <a:srgbClr val="FF4E47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030A0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7030A0"/>
                </a:solidFill>
              </a:rPr>
              <a:t>shaping</a:t>
            </a:r>
            <a:endParaRPr sz="1800">
              <a:solidFill>
                <a:srgbClr val="7030A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CCFF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00CCFF"/>
                </a:solidFill>
              </a:rPr>
              <a:t>processing</a:t>
            </a:r>
            <a:endParaRPr>
              <a:solidFill>
                <a:srgbClr val="00CCFF"/>
              </a:solidFill>
            </a:endParaRPr>
          </a:p>
        </p:txBody>
      </p:sp>
      <p:sp>
        <p:nvSpPr>
          <p:cNvPr id="1474" name="Google Shape;1474;p87"/>
          <p:cNvSpPr txBox="1"/>
          <p:nvPr/>
        </p:nvSpPr>
        <p:spPr>
          <a:xfrm>
            <a:off x="3906349" y="1606191"/>
            <a:ext cx="4840238" cy="2816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group(columns: ["_field"])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mean()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38"/>
          <p:cNvSpPr/>
          <p:nvPr/>
        </p:nvSpPr>
        <p:spPr>
          <a:xfrm>
            <a:off x="373486" y="2828121"/>
            <a:ext cx="1648498" cy="218942"/>
          </a:xfrm>
          <a:prstGeom prst="rect">
            <a:avLst/>
          </a:prstGeom>
          <a:solidFill>
            <a:srgbClr val="00B0F0">
              <a:alpha val="71372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38"/>
          <p:cNvSpPr/>
          <p:nvPr/>
        </p:nvSpPr>
        <p:spPr>
          <a:xfrm>
            <a:off x="373486" y="1548120"/>
            <a:ext cx="1648498" cy="218942"/>
          </a:xfrm>
          <a:prstGeom prst="rect">
            <a:avLst/>
          </a:prstGeom>
          <a:solidFill>
            <a:srgbClr val="00B0F0">
              <a:alpha val="71372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1" name="Google Shape;1481;p38"/>
          <p:cNvSpPr/>
          <p:nvPr/>
        </p:nvSpPr>
        <p:spPr>
          <a:xfrm>
            <a:off x="373486" y="3233897"/>
            <a:ext cx="1648498" cy="218942"/>
          </a:xfrm>
          <a:prstGeom prst="rect">
            <a:avLst/>
          </a:prstGeom>
          <a:solidFill>
            <a:srgbClr val="00B0F0">
              <a:alpha val="71372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2" name="Google Shape;1482;p38"/>
          <p:cNvSpPr/>
          <p:nvPr/>
        </p:nvSpPr>
        <p:spPr>
          <a:xfrm>
            <a:off x="373486" y="4184048"/>
            <a:ext cx="1648498" cy="218942"/>
          </a:xfrm>
          <a:prstGeom prst="rect">
            <a:avLst/>
          </a:prstGeom>
          <a:solidFill>
            <a:srgbClr val="00B0F0">
              <a:alpha val="71372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3" name="Google Shape;1483;p38"/>
          <p:cNvSpPr/>
          <p:nvPr/>
        </p:nvSpPr>
        <p:spPr>
          <a:xfrm>
            <a:off x="3790064" y="3562725"/>
            <a:ext cx="1527525" cy="975765"/>
          </a:xfrm>
          <a:prstGeom prst="rect">
            <a:avLst/>
          </a:prstGeom>
          <a:solidFill>
            <a:srgbClr val="00B0F0">
              <a:alpha val="71372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38"/>
          <p:cNvSpPr/>
          <p:nvPr/>
        </p:nvSpPr>
        <p:spPr>
          <a:xfrm>
            <a:off x="373486" y="1740991"/>
            <a:ext cx="1648498" cy="218942"/>
          </a:xfrm>
          <a:prstGeom prst="rect">
            <a:avLst/>
          </a:prstGeom>
          <a:solidFill>
            <a:srgbClr val="FF4E47">
              <a:alpha val="71372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5" name="Google Shape;1485;p38"/>
          <p:cNvSpPr/>
          <p:nvPr/>
        </p:nvSpPr>
        <p:spPr>
          <a:xfrm>
            <a:off x="373486" y="2602528"/>
            <a:ext cx="1648498" cy="218942"/>
          </a:xfrm>
          <a:prstGeom prst="rect">
            <a:avLst/>
          </a:prstGeom>
          <a:solidFill>
            <a:srgbClr val="FF4E47">
              <a:alpha val="71372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6" name="Google Shape;1486;p38"/>
          <p:cNvSpPr/>
          <p:nvPr/>
        </p:nvSpPr>
        <p:spPr>
          <a:xfrm>
            <a:off x="373486" y="731327"/>
            <a:ext cx="1648498" cy="218942"/>
          </a:xfrm>
          <a:prstGeom prst="rect">
            <a:avLst/>
          </a:prstGeom>
          <a:solidFill>
            <a:srgbClr val="FF4E47">
              <a:alpha val="71372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38"/>
          <p:cNvSpPr/>
          <p:nvPr/>
        </p:nvSpPr>
        <p:spPr>
          <a:xfrm>
            <a:off x="3719724" y="2267448"/>
            <a:ext cx="1648497" cy="624719"/>
          </a:xfrm>
          <a:prstGeom prst="rect">
            <a:avLst/>
          </a:prstGeom>
          <a:solidFill>
            <a:srgbClr val="FF4E47">
              <a:alpha val="71372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8" name="Google Shape;1488;p38"/>
          <p:cNvSpPr/>
          <p:nvPr/>
        </p:nvSpPr>
        <p:spPr>
          <a:xfrm>
            <a:off x="373486" y="1978887"/>
            <a:ext cx="1648498" cy="218942"/>
          </a:xfrm>
          <a:prstGeom prst="rect">
            <a:avLst/>
          </a:prstGeom>
          <a:solidFill>
            <a:srgbClr val="92D050">
              <a:alpha val="71372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9" name="Google Shape;1489;p38"/>
          <p:cNvSpPr/>
          <p:nvPr/>
        </p:nvSpPr>
        <p:spPr>
          <a:xfrm>
            <a:off x="3733791" y="1065876"/>
            <a:ext cx="1648497" cy="659077"/>
          </a:xfrm>
          <a:prstGeom prst="rect">
            <a:avLst/>
          </a:prstGeom>
          <a:solidFill>
            <a:schemeClr val="accent6">
              <a:alpha val="71372"/>
            </a:scheme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0" name="Google Shape;1490;p38"/>
          <p:cNvSpPr/>
          <p:nvPr/>
        </p:nvSpPr>
        <p:spPr>
          <a:xfrm>
            <a:off x="373486" y="3031009"/>
            <a:ext cx="1648498" cy="218942"/>
          </a:xfrm>
          <a:prstGeom prst="rect">
            <a:avLst/>
          </a:prstGeom>
          <a:solidFill>
            <a:srgbClr val="92D050">
              <a:alpha val="71372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1" name="Google Shape;1491;p38"/>
          <p:cNvSpPr/>
          <p:nvPr/>
        </p:nvSpPr>
        <p:spPr>
          <a:xfrm>
            <a:off x="373486" y="950438"/>
            <a:ext cx="1648498" cy="218942"/>
          </a:xfrm>
          <a:prstGeom prst="rect">
            <a:avLst/>
          </a:prstGeom>
          <a:solidFill>
            <a:srgbClr val="92D050">
              <a:alpha val="71372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2" name="Google Shape;1492;p38"/>
          <p:cNvSpPr/>
          <p:nvPr/>
        </p:nvSpPr>
        <p:spPr>
          <a:xfrm>
            <a:off x="371274" y="3965107"/>
            <a:ext cx="1648498" cy="218942"/>
          </a:xfrm>
          <a:prstGeom prst="rect">
            <a:avLst/>
          </a:prstGeom>
          <a:solidFill>
            <a:srgbClr val="92D050">
              <a:alpha val="71372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3" name="Google Shape;1493;p38"/>
          <p:cNvSpPr/>
          <p:nvPr/>
        </p:nvSpPr>
        <p:spPr>
          <a:xfrm>
            <a:off x="7170401" y="1724953"/>
            <a:ext cx="1648497" cy="281355"/>
          </a:xfrm>
          <a:prstGeom prst="rect">
            <a:avLst/>
          </a:prstGeom>
          <a:solidFill>
            <a:schemeClr val="accent6">
              <a:alpha val="71372"/>
            </a:scheme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4" name="Google Shape;1494;p38"/>
          <p:cNvSpPr/>
          <p:nvPr/>
        </p:nvSpPr>
        <p:spPr>
          <a:xfrm>
            <a:off x="7170401" y="2514525"/>
            <a:ext cx="1648497" cy="218942"/>
          </a:xfrm>
          <a:prstGeom prst="rect">
            <a:avLst/>
          </a:prstGeom>
          <a:solidFill>
            <a:srgbClr val="FF4E47">
              <a:alpha val="71372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38"/>
          <p:cNvSpPr/>
          <p:nvPr/>
        </p:nvSpPr>
        <p:spPr>
          <a:xfrm>
            <a:off x="7170401" y="3368616"/>
            <a:ext cx="1648497" cy="325814"/>
          </a:xfrm>
          <a:prstGeom prst="rect">
            <a:avLst/>
          </a:prstGeom>
          <a:solidFill>
            <a:srgbClr val="00B0F0">
              <a:alpha val="71372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6" name="Google Shape;1496;p38" descr="Picture 8"/>
          <p:cNvPicPr preferRelativeResize="0"/>
          <p:nvPr/>
        </p:nvPicPr>
        <p:blipFill rotWithShape="1">
          <a:blip r:embed="rId3">
            <a:alphaModFix/>
          </a:blip>
          <a:srcRect l="37506" t="25439" b="19744"/>
          <a:stretch/>
        </p:blipFill>
        <p:spPr>
          <a:xfrm>
            <a:off x="2267858" y="635229"/>
            <a:ext cx="6750641" cy="40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7" name="Google Shape;1497;p3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73</a:t>
            </a:fld>
            <a:endParaRPr/>
          </a:p>
        </p:txBody>
      </p:sp>
      <p:pic>
        <p:nvPicPr>
          <p:cNvPr id="1498" name="Google Shape;1498;p38" descr="Picture 26"/>
          <p:cNvPicPr preferRelativeResize="0"/>
          <p:nvPr/>
        </p:nvPicPr>
        <p:blipFill rotWithShape="1">
          <a:blip r:embed="rId3">
            <a:alphaModFix/>
          </a:blip>
          <a:srcRect l="17840" t="64531" r="63451" b="21614"/>
          <a:stretch/>
        </p:blipFill>
        <p:spPr>
          <a:xfrm>
            <a:off x="167836" y="284484"/>
            <a:ext cx="2022141" cy="102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9" name="Google Shape;1499;p38" descr="Picture 27"/>
          <p:cNvPicPr preferRelativeResize="0"/>
          <p:nvPr/>
        </p:nvPicPr>
        <p:blipFill rotWithShape="1">
          <a:blip r:embed="rId3">
            <a:alphaModFix/>
          </a:blip>
          <a:srcRect l="17840" t="25439" r="64156" b="43064"/>
          <a:stretch/>
        </p:blipFill>
        <p:spPr>
          <a:xfrm>
            <a:off x="182934" y="1049682"/>
            <a:ext cx="1944574" cy="2331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0" name="Google Shape;1500;p38" descr="Picture 28"/>
          <p:cNvPicPr preferRelativeResize="0"/>
          <p:nvPr/>
        </p:nvPicPr>
        <p:blipFill rotWithShape="1">
          <a:blip r:embed="rId3">
            <a:alphaModFix/>
          </a:blip>
          <a:srcRect l="17839" t="62474" r="63071" b="19744"/>
          <a:stretch/>
        </p:blipFill>
        <p:spPr>
          <a:xfrm>
            <a:off x="182934" y="3377260"/>
            <a:ext cx="2061656" cy="1315990"/>
          </a:xfrm>
          <a:prstGeom prst="rect">
            <a:avLst/>
          </a:prstGeom>
          <a:noFill/>
          <a:ln>
            <a:noFill/>
          </a:ln>
        </p:spPr>
      </p:pic>
      <p:sp>
        <p:nvSpPr>
          <p:cNvPr id="1501" name="Google Shape;1501;p38"/>
          <p:cNvSpPr/>
          <p:nvPr/>
        </p:nvSpPr>
        <p:spPr>
          <a:xfrm rot="10800000" flipH="1">
            <a:off x="3714191" y="1608205"/>
            <a:ext cx="1627673" cy="13038"/>
          </a:xfrm>
          <a:custGeom>
            <a:avLst/>
            <a:gdLst/>
            <a:ahLst/>
            <a:cxnLst/>
            <a:rect l="l" t="t" r="r" b="b"/>
            <a:pathLst>
              <a:path w="21600" h="14863" extrusionOk="0">
                <a:moveTo>
                  <a:pt x="0" y="12455"/>
                </a:moveTo>
                <a:cubicBezTo>
                  <a:pt x="257" y="21141"/>
                  <a:pt x="8556" y="3690"/>
                  <a:pt x="12156" y="1615"/>
                </a:cubicBezTo>
                <a:cubicBezTo>
                  <a:pt x="15757" y="-459"/>
                  <a:pt x="14835" y="3613"/>
                  <a:pt x="21600" y="0"/>
                </a:cubicBezTo>
              </a:path>
            </a:pathLst>
          </a:custGeom>
          <a:noFill/>
          <a:ln w="25400" cap="flat" cmpd="sng">
            <a:solidFill>
              <a:srgbClr val="B5B5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gd5be0fe6f6_0_8"/>
          <p:cNvSpPr txBox="1">
            <a:spLocks noGrp="1"/>
          </p:cNvSpPr>
          <p:nvPr>
            <p:ph type="title"/>
          </p:nvPr>
        </p:nvSpPr>
        <p:spPr>
          <a:xfrm>
            <a:off x="556300" y="1986325"/>
            <a:ext cx="6200100" cy="8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333"/>
              <a:buFont typeface="Arial"/>
              <a:buNone/>
            </a:pPr>
            <a:r>
              <a:rPr lang="en-US"/>
              <a:t>Exploring flux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0985"/>
              <a:buFont typeface="Arial"/>
              <a:buNone/>
            </a:pPr>
            <a:r>
              <a:rPr lang="en-US" sz="3550"/>
              <a:t>Shaping with group </a:t>
            </a:r>
            <a:endParaRPr sz="355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0985"/>
              <a:buFont typeface="Arial"/>
              <a:buNone/>
            </a:pPr>
            <a:r>
              <a:rPr lang="en-US" sz="3550"/>
              <a:t>Processing with aggregators and selectors</a:t>
            </a:r>
            <a:endParaRPr sz="355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4848"/>
              <a:buFont typeface="Calibri"/>
              <a:buNone/>
            </a:pPr>
            <a:endParaRPr/>
          </a:p>
        </p:txBody>
      </p:sp>
      <p:sp>
        <p:nvSpPr>
          <p:cNvPr id="1507" name="Google Shape;1507;gd5be0fe6f6_0_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74</a:t>
            </a:fld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12" name="Google Shape;1512;p40"/>
          <p:cNvGraphicFramePr/>
          <p:nvPr>
            <p:extLst>
              <p:ext uri="{D42A27DB-BD31-4B8C-83A1-F6EECF244321}">
                <p14:modId xmlns:p14="http://schemas.microsoft.com/office/powerpoint/2010/main" val="3560802531"/>
              </p:ext>
            </p:extLst>
          </p:nvPr>
        </p:nvGraphicFramePr>
        <p:xfrm>
          <a:off x="100269" y="1333228"/>
          <a:ext cx="3011475" cy="11772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8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9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 dirty="0" err="1"/>
                        <a:t>GroupKey</a:t>
                      </a:r>
                      <a:r>
                        <a:rPr lang="en-US" sz="1100" u="none" strike="noStrike" cap="none" dirty="0"/>
                        <a:t>[</a:t>
                      </a:r>
                      <a:r>
                        <a:rPr lang="en-US" sz="1100" u="none" strike="noStrike" cap="none" dirty="0" err="1"/>
                        <a:t>obs</a:t>
                      </a:r>
                      <a:r>
                        <a:rPr lang="en-US" sz="1100" u="none" strike="noStrike" cap="none" dirty="0"/>
                        <a:t>, </a:t>
                      </a:r>
                      <a:r>
                        <a:rPr lang="en-US" sz="1100" u="none" strike="noStrike" cap="none" dirty="0" err="1"/>
                        <a:t>ovenB</a:t>
                      </a:r>
                      <a:r>
                        <a:rPr lang="en-US" sz="1100" u="none" strike="noStrike" cap="none" dirty="0"/>
                        <a:t>, humidity]</a:t>
                      </a:r>
                      <a:endParaRPr sz="1400" u="none" strike="noStrike" cap="none" dirty="0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13" name="Google Shape;1513;p40"/>
          <p:cNvGraphicFramePr/>
          <p:nvPr/>
        </p:nvGraphicFramePr>
        <p:xfrm>
          <a:off x="100265" y="3568531"/>
          <a:ext cx="3011500" cy="11772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8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5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14" name="Google Shape;1514;p40"/>
          <p:cNvGraphicFramePr/>
          <p:nvPr/>
        </p:nvGraphicFramePr>
        <p:xfrm>
          <a:off x="107148" y="87832"/>
          <a:ext cx="3018800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20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3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9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16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15" name="Google Shape;1515;p40"/>
          <p:cNvGraphicFramePr/>
          <p:nvPr/>
        </p:nvGraphicFramePr>
        <p:xfrm>
          <a:off x="100265" y="2605154"/>
          <a:ext cx="3011500" cy="8686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55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516" name="Google Shape;1516;p4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75</a:t>
            </a:fld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88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2" name="Google Shape;1522;p88"/>
          <p:cNvSpPr txBox="1"/>
          <p:nvPr/>
        </p:nvSpPr>
        <p:spPr>
          <a:xfrm>
            <a:off x="3084455" y="2108676"/>
            <a:ext cx="34110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group(columns: [”_field"])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23" name="Google Shape;1523;p88"/>
          <p:cNvGraphicFramePr/>
          <p:nvPr/>
        </p:nvGraphicFramePr>
        <p:xfrm>
          <a:off x="100269" y="1333228"/>
          <a:ext cx="3011475" cy="11772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8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9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system]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24" name="Google Shape;1524;p88"/>
          <p:cNvGraphicFramePr/>
          <p:nvPr/>
        </p:nvGraphicFramePr>
        <p:xfrm>
          <a:off x="100265" y="3568531"/>
          <a:ext cx="3011500" cy="11772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8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5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25" name="Google Shape;1525;p88"/>
          <p:cNvGraphicFramePr/>
          <p:nvPr/>
        </p:nvGraphicFramePr>
        <p:xfrm>
          <a:off x="107148" y="87832"/>
          <a:ext cx="3018800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20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3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9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16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26" name="Google Shape;1526;p88"/>
          <p:cNvGraphicFramePr/>
          <p:nvPr/>
        </p:nvGraphicFramePr>
        <p:xfrm>
          <a:off x="100265" y="2605154"/>
          <a:ext cx="3011500" cy="8686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55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527" name="Google Shape;1527;p8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76</a:t>
            </a:fld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p89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3" name="Google Shape;1533;p89"/>
          <p:cNvSpPr txBox="1"/>
          <p:nvPr/>
        </p:nvSpPr>
        <p:spPr>
          <a:xfrm>
            <a:off x="3084455" y="2108676"/>
            <a:ext cx="34110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group(columns: [”_field"])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34" name="Google Shape;1534;p89"/>
          <p:cNvGraphicFramePr/>
          <p:nvPr/>
        </p:nvGraphicFramePr>
        <p:xfrm>
          <a:off x="6066011" y="1231167"/>
          <a:ext cx="2957350" cy="17601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535" name="Google Shape;1535;p89"/>
          <p:cNvGraphicFramePr/>
          <p:nvPr/>
        </p:nvGraphicFramePr>
        <p:xfrm>
          <a:off x="100269" y="1333228"/>
          <a:ext cx="3011475" cy="11772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8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9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system]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36" name="Google Shape;1536;p89"/>
          <p:cNvGraphicFramePr/>
          <p:nvPr/>
        </p:nvGraphicFramePr>
        <p:xfrm>
          <a:off x="100265" y="3568531"/>
          <a:ext cx="3011500" cy="11772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8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5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37" name="Google Shape;1537;p89"/>
          <p:cNvGraphicFramePr/>
          <p:nvPr/>
        </p:nvGraphicFramePr>
        <p:xfrm>
          <a:off x="107148" y="87832"/>
          <a:ext cx="3018800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20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3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9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16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38" name="Google Shape;1538;p89"/>
          <p:cNvGraphicFramePr/>
          <p:nvPr/>
        </p:nvGraphicFramePr>
        <p:xfrm>
          <a:off x="100265" y="2605154"/>
          <a:ext cx="3011500" cy="8686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55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539" name="Google Shape;1539;p8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77</a:t>
            </a:fld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p90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5" name="Google Shape;1545;p90"/>
          <p:cNvSpPr txBox="1"/>
          <p:nvPr/>
        </p:nvSpPr>
        <p:spPr>
          <a:xfrm>
            <a:off x="3182605" y="2099826"/>
            <a:ext cx="3411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group(columns: [”_field"])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46" name="Google Shape;1546;p90"/>
          <p:cNvGraphicFramePr/>
          <p:nvPr/>
        </p:nvGraphicFramePr>
        <p:xfrm>
          <a:off x="6066011" y="1231167"/>
          <a:ext cx="2957350" cy="17601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547" name="Google Shape;1547;p90"/>
          <p:cNvGraphicFramePr/>
          <p:nvPr/>
        </p:nvGraphicFramePr>
        <p:xfrm>
          <a:off x="100269" y="1333228"/>
          <a:ext cx="3011475" cy="11772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8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9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system]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48" name="Google Shape;1548;p90"/>
          <p:cNvGraphicFramePr/>
          <p:nvPr/>
        </p:nvGraphicFramePr>
        <p:xfrm>
          <a:off x="100265" y="3568531"/>
          <a:ext cx="3011500" cy="11772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8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5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49" name="Google Shape;1549;p90"/>
          <p:cNvGraphicFramePr/>
          <p:nvPr/>
        </p:nvGraphicFramePr>
        <p:xfrm>
          <a:off x="107148" y="87832"/>
          <a:ext cx="3018800" cy="11658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20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3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9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16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50" name="Google Shape;1550;p90"/>
          <p:cNvGraphicFramePr/>
          <p:nvPr/>
        </p:nvGraphicFramePr>
        <p:xfrm>
          <a:off x="100265" y="2605154"/>
          <a:ext cx="3011500" cy="8686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55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51" name="Google Shape;1551;p90"/>
          <p:cNvGraphicFramePr/>
          <p:nvPr/>
        </p:nvGraphicFramePr>
        <p:xfrm>
          <a:off x="6066011" y="3120127"/>
          <a:ext cx="2957375" cy="14629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552" name="Google Shape;1552;p9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78</a:t>
            </a:fld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p4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aggregator</a:t>
            </a:r>
            <a:endParaRPr/>
          </a:p>
        </p:txBody>
      </p:sp>
      <p:sp>
        <p:nvSpPr>
          <p:cNvPr id="1558" name="Google Shape;1558;p4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79</a:t>
            </a:fld>
            <a:endParaRPr/>
          </a:p>
        </p:txBody>
      </p:sp>
      <p:graphicFrame>
        <p:nvGraphicFramePr>
          <p:cNvPr id="1559" name="Google Shape;1559;p41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560" name="Google Shape;1560;p41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What Is Flux?</a:t>
            </a:r>
            <a:endParaRPr/>
          </a:p>
        </p:txBody>
      </p:sp>
      <p:sp>
        <p:nvSpPr>
          <p:cNvPr id="91" name="Google Shape;91;p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</a:t>
            </a:fld>
            <a:endParaRPr/>
          </a:p>
        </p:txBody>
      </p:sp>
      <p:sp>
        <p:nvSpPr>
          <p:cNvPr id="92" name="Google Shape;92;p7"/>
          <p:cNvSpPr txBox="1"/>
          <p:nvPr/>
        </p:nvSpPr>
        <p:spPr>
          <a:xfrm>
            <a:off x="-496032" y="1542279"/>
            <a:ext cx="10143302" cy="614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4851"/>
              </a:buClr>
              <a:buSzPts val="2800"/>
              <a:buFont typeface="Rubik Light"/>
              <a:buNone/>
            </a:pPr>
            <a:r>
              <a:rPr lang="en-US" sz="2800" b="0" i="0" u="none" strike="noStrike" cap="none">
                <a:solidFill>
                  <a:srgbClr val="484851"/>
                </a:solidFill>
                <a:latin typeface="Rubik Light"/>
                <a:ea typeface="Rubik Light"/>
                <a:cs typeface="Rubik Light"/>
                <a:sym typeface="Rubik Light"/>
              </a:rPr>
              <a:t>Flux Query Language?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7"/>
          <p:cNvSpPr txBox="1"/>
          <p:nvPr/>
        </p:nvSpPr>
        <p:spPr>
          <a:xfrm>
            <a:off x="-515697" y="1542279"/>
            <a:ext cx="10143302" cy="572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ubik Light"/>
              <a:buNone/>
            </a:pPr>
            <a:r>
              <a:rPr lang="en-US" sz="2800" b="0" i="0" u="none" strike="noStrike" cap="non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Flux</a:t>
            </a:r>
            <a:r>
              <a:rPr lang="en-US" sz="2800" b="0" i="0" u="none" strike="noStrike" cap="none">
                <a:solidFill>
                  <a:srgbClr val="00B0F0"/>
                </a:solidFill>
                <a:latin typeface="Rubik Light"/>
                <a:ea typeface="Rubik Light"/>
                <a:cs typeface="Rubik Light"/>
                <a:sym typeface="Rubik Light"/>
              </a:rPr>
              <a:t> Query </a:t>
            </a:r>
            <a:r>
              <a:rPr lang="en-US" sz="2800" b="0" i="0" u="none" strike="noStrike" cap="non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Language?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7"/>
          <p:cNvSpPr txBox="1"/>
          <p:nvPr/>
        </p:nvSpPr>
        <p:spPr>
          <a:xfrm>
            <a:off x="1953157" y="2797402"/>
            <a:ext cx="5180252" cy="359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"/>
              <a:buNone/>
            </a:pPr>
            <a:r>
              <a:rPr lang="en-US"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Query</a:t>
            </a:r>
            <a:r>
              <a:rPr lang="en-US" sz="2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400" b="0" i="0" u="none" strike="noStrike" cap="none">
                <a:solidFill>
                  <a:srgbClr val="8E259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+</a:t>
            </a:r>
            <a:r>
              <a:rPr lang="en-US" sz="2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Process</a:t>
            </a:r>
            <a:r>
              <a:rPr lang="en-US" sz="2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400" b="0" i="0" u="none" strike="noStrike" cap="none">
                <a:solidFill>
                  <a:srgbClr val="8E259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+</a:t>
            </a:r>
            <a:r>
              <a:rPr lang="en-US" sz="2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7"/>
          <p:cNvSpPr txBox="1"/>
          <p:nvPr/>
        </p:nvSpPr>
        <p:spPr>
          <a:xfrm>
            <a:off x="-496032" y="3696263"/>
            <a:ext cx="10143302" cy="572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ubik Light"/>
              <a:buNone/>
            </a:pPr>
            <a:r>
              <a:rPr lang="en-US" sz="2800" b="0" i="0" u="none" strike="noStrike" cap="non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Flux</a:t>
            </a:r>
            <a:r>
              <a:rPr lang="en-US" sz="2800" b="0" i="0" u="none" strike="noStrike" cap="non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 </a:t>
            </a:r>
            <a:r>
              <a:rPr lang="en-US" sz="2800" b="0" i="0" u="none" strike="noStrike" cap="none">
                <a:solidFill>
                  <a:srgbClr val="00B0F0"/>
                </a:solidFill>
                <a:latin typeface="Rubik Light"/>
                <a:ea typeface="Rubik Light"/>
                <a:cs typeface="Rubik Light"/>
                <a:sym typeface="Rubik Light"/>
              </a:rPr>
              <a:t>Data Scripting </a:t>
            </a:r>
            <a:r>
              <a:rPr lang="en-US" sz="2800" b="0" i="0" u="none" strike="noStrike" cap="non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Language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7"/>
          <p:cNvSpPr/>
          <p:nvPr/>
        </p:nvSpPr>
        <p:spPr>
          <a:xfrm>
            <a:off x="1499143" y="1795470"/>
            <a:ext cx="6113621" cy="256160"/>
          </a:xfrm>
          <a:custGeom>
            <a:avLst/>
            <a:gdLst/>
            <a:ahLst/>
            <a:cxnLst/>
            <a:rect l="l" t="t" r="r" b="b"/>
            <a:pathLst>
              <a:path w="21600" h="20054" extrusionOk="0">
                <a:moveTo>
                  <a:pt x="0" y="9219"/>
                </a:moveTo>
                <a:cubicBezTo>
                  <a:pt x="3423" y="384"/>
                  <a:pt x="6871" y="-1546"/>
                  <a:pt x="10307" y="1090"/>
                </a:cubicBezTo>
                <a:cubicBezTo>
                  <a:pt x="14076" y="3981"/>
                  <a:pt x="17829" y="20054"/>
                  <a:pt x="21600" y="20054"/>
                </a:cubicBezTo>
              </a:path>
            </a:pathLst>
          </a:custGeom>
          <a:noFill/>
          <a:ln w="28575" cap="flat" cmpd="sng">
            <a:solidFill>
              <a:srgbClr val="C13B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Google Shape;1565;p91"/>
          <p:cNvSpPr/>
          <p:nvPr/>
        </p:nvSpPr>
        <p:spPr>
          <a:xfrm rot="5400000">
            <a:off x="4281756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6" name="Google Shape;1566;p91"/>
          <p:cNvSpPr txBox="1"/>
          <p:nvPr/>
        </p:nvSpPr>
        <p:spPr>
          <a:xfrm>
            <a:off x="3507816" y="2177857"/>
            <a:ext cx="2268989" cy="403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mean()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7" name="Google Shape;1567;p9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aggregator</a:t>
            </a:r>
            <a:endParaRPr/>
          </a:p>
        </p:txBody>
      </p:sp>
      <p:sp>
        <p:nvSpPr>
          <p:cNvPr id="1568" name="Google Shape;1568;p91"/>
          <p:cNvSpPr txBox="1">
            <a:spLocks noGrp="1"/>
          </p:cNvSpPr>
          <p:nvPr>
            <p:ph type="sldNum" idx="12"/>
          </p:nvPr>
        </p:nvSpPr>
        <p:spPr>
          <a:xfrm>
            <a:off x="8767025" y="484202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80</a:t>
            </a:fld>
            <a:endParaRPr/>
          </a:p>
        </p:txBody>
      </p:sp>
      <p:graphicFrame>
        <p:nvGraphicFramePr>
          <p:cNvPr id="1569" name="Google Shape;1569;p91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570" name="Google Shape;1570;p91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" name="Google Shape;1575;p92"/>
          <p:cNvSpPr/>
          <p:nvPr/>
        </p:nvSpPr>
        <p:spPr>
          <a:xfrm rot="5400000">
            <a:off x="4281756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6" name="Google Shape;1576;p92"/>
          <p:cNvSpPr txBox="1"/>
          <p:nvPr/>
        </p:nvSpPr>
        <p:spPr>
          <a:xfrm>
            <a:off x="3507816" y="2177857"/>
            <a:ext cx="2268989" cy="403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mean()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7" name="Google Shape;1577;p9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aggregator</a:t>
            </a:r>
            <a:endParaRPr/>
          </a:p>
        </p:txBody>
      </p:sp>
      <p:sp>
        <p:nvSpPr>
          <p:cNvPr id="1578" name="Google Shape;1578;p9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81</a:t>
            </a:fld>
            <a:endParaRPr/>
          </a:p>
        </p:txBody>
      </p:sp>
      <p:graphicFrame>
        <p:nvGraphicFramePr>
          <p:cNvPr id="1579" name="Google Shape;1579;p92"/>
          <p:cNvGraphicFramePr/>
          <p:nvPr/>
        </p:nvGraphicFramePr>
        <p:xfrm>
          <a:off x="6255780" y="2004824"/>
          <a:ext cx="1913425" cy="8800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862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0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40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80" name="Google Shape;1580;p92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581" name="Google Shape;1581;p92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93"/>
          <p:cNvSpPr/>
          <p:nvPr/>
        </p:nvSpPr>
        <p:spPr>
          <a:xfrm rot="5400000">
            <a:off x="4281756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7" name="Google Shape;1587;p93"/>
          <p:cNvSpPr txBox="1"/>
          <p:nvPr/>
        </p:nvSpPr>
        <p:spPr>
          <a:xfrm>
            <a:off x="3507816" y="2177857"/>
            <a:ext cx="2268989" cy="403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mean()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8" name="Google Shape;1588;p9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aggregator</a:t>
            </a:r>
            <a:endParaRPr/>
          </a:p>
        </p:txBody>
      </p:sp>
      <p:sp>
        <p:nvSpPr>
          <p:cNvPr id="1589" name="Google Shape;1589;p9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82</a:t>
            </a:fld>
            <a:endParaRPr/>
          </a:p>
        </p:txBody>
      </p:sp>
      <p:graphicFrame>
        <p:nvGraphicFramePr>
          <p:cNvPr id="1590" name="Google Shape;1590;p93"/>
          <p:cNvGraphicFramePr/>
          <p:nvPr/>
        </p:nvGraphicFramePr>
        <p:xfrm>
          <a:off x="6255780" y="2004824"/>
          <a:ext cx="1913425" cy="8800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862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0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40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91" name="Google Shape;1591;p93"/>
          <p:cNvGraphicFramePr/>
          <p:nvPr/>
        </p:nvGraphicFramePr>
        <p:xfrm>
          <a:off x="6255782" y="3013735"/>
          <a:ext cx="1913425" cy="8686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829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3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180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92" name="Google Shape;1592;p93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593" name="Google Shape;1593;p93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94"/>
          <p:cNvSpPr/>
          <p:nvPr/>
        </p:nvSpPr>
        <p:spPr>
          <a:xfrm rot="5400000">
            <a:off x="4281756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9" name="Google Shape;1599;p94"/>
          <p:cNvSpPr txBox="1"/>
          <p:nvPr/>
        </p:nvSpPr>
        <p:spPr>
          <a:xfrm>
            <a:off x="3507816" y="2177857"/>
            <a:ext cx="2268989" cy="403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mean()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0" name="Google Shape;1600;p9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aggregator</a:t>
            </a:r>
            <a:endParaRPr/>
          </a:p>
        </p:txBody>
      </p:sp>
      <p:sp>
        <p:nvSpPr>
          <p:cNvPr id="1601" name="Google Shape;1601;p94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83</a:t>
            </a:fld>
            <a:endParaRPr/>
          </a:p>
        </p:txBody>
      </p:sp>
      <p:sp>
        <p:nvSpPr>
          <p:cNvPr id="1602" name="Google Shape;1602;p94"/>
          <p:cNvSpPr txBox="1"/>
          <p:nvPr/>
        </p:nvSpPr>
        <p:spPr>
          <a:xfrm>
            <a:off x="4229627" y="4107353"/>
            <a:ext cx="4792673" cy="350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NOTE: time, _m and host columns get deleted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603" name="Google Shape;1603;p94"/>
          <p:cNvGraphicFramePr/>
          <p:nvPr/>
        </p:nvGraphicFramePr>
        <p:xfrm>
          <a:off x="6255780" y="2004824"/>
          <a:ext cx="1913425" cy="8800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862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0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40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604" name="Google Shape;1604;p94"/>
          <p:cNvGraphicFramePr/>
          <p:nvPr/>
        </p:nvGraphicFramePr>
        <p:xfrm>
          <a:off x="6255782" y="3013735"/>
          <a:ext cx="1913425" cy="8686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829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3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180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605" name="Google Shape;1605;p94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606" name="Google Shape;1606;p94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p4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selector</a:t>
            </a:r>
            <a:endParaRPr/>
          </a:p>
        </p:txBody>
      </p:sp>
      <p:sp>
        <p:nvSpPr>
          <p:cNvPr id="1612" name="Google Shape;1612;p42"/>
          <p:cNvSpPr txBox="1">
            <a:spLocks noGrp="1"/>
          </p:cNvSpPr>
          <p:nvPr>
            <p:ph type="sldNum" idx="12"/>
          </p:nvPr>
        </p:nvSpPr>
        <p:spPr>
          <a:xfrm>
            <a:off x="8718825" y="4842025"/>
            <a:ext cx="272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84</a:t>
            </a:fld>
            <a:endParaRPr/>
          </a:p>
        </p:txBody>
      </p:sp>
      <p:graphicFrame>
        <p:nvGraphicFramePr>
          <p:cNvPr id="1613" name="Google Shape;1613;p42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614" name="Google Shape;1614;p42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gd83d5bbceb_0_1000"/>
          <p:cNvSpPr/>
          <p:nvPr/>
        </p:nvSpPr>
        <p:spPr>
          <a:xfrm rot="5400000">
            <a:off x="4204790" y="1586355"/>
            <a:ext cx="721116" cy="270626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878"/>
                </a:moveTo>
                <a:lnTo>
                  <a:pt x="10800" y="0"/>
                </a:lnTo>
                <a:lnTo>
                  <a:pt x="21600" y="2878"/>
                </a:lnTo>
                <a:lnTo>
                  <a:pt x="16200" y="2878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878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0" name="Google Shape;1620;gd83d5bbceb_0_1000"/>
          <p:cNvSpPr txBox="1"/>
          <p:nvPr/>
        </p:nvSpPr>
        <p:spPr>
          <a:xfrm>
            <a:off x="3507816" y="2177857"/>
            <a:ext cx="22689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last()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1" name="Google Shape;1621;gd83d5bbceb_0_100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selector</a:t>
            </a:r>
            <a:endParaRPr/>
          </a:p>
        </p:txBody>
      </p:sp>
      <p:sp>
        <p:nvSpPr>
          <p:cNvPr id="1622" name="Google Shape;1622;gd83d5bbceb_0_1000"/>
          <p:cNvSpPr txBox="1">
            <a:spLocks noGrp="1"/>
          </p:cNvSpPr>
          <p:nvPr>
            <p:ph type="sldNum" idx="12"/>
          </p:nvPr>
        </p:nvSpPr>
        <p:spPr>
          <a:xfrm>
            <a:off x="8718825" y="4842025"/>
            <a:ext cx="272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85</a:t>
            </a:fld>
            <a:endParaRPr/>
          </a:p>
        </p:txBody>
      </p:sp>
      <p:graphicFrame>
        <p:nvGraphicFramePr>
          <p:cNvPr id="1623" name="Google Shape;1623;gd83d5bbceb_0_1000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624" name="Google Shape;1624;gd83d5bbceb_0_1000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gd83d5bbceb_0_1011"/>
          <p:cNvSpPr/>
          <p:nvPr/>
        </p:nvSpPr>
        <p:spPr>
          <a:xfrm rot="5400000">
            <a:off x="4204790" y="1586355"/>
            <a:ext cx="721116" cy="270626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878"/>
                </a:moveTo>
                <a:lnTo>
                  <a:pt x="10800" y="0"/>
                </a:lnTo>
                <a:lnTo>
                  <a:pt x="21600" y="2878"/>
                </a:lnTo>
                <a:lnTo>
                  <a:pt x="16200" y="2878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878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0" name="Google Shape;1630;gd83d5bbceb_0_1011"/>
          <p:cNvSpPr txBox="1"/>
          <p:nvPr/>
        </p:nvSpPr>
        <p:spPr>
          <a:xfrm>
            <a:off x="3507816" y="2177857"/>
            <a:ext cx="22689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last()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1" name="Google Shape;1631;gd83d5bbceb_0_101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selector</a:t>
            </a:r>
            <a:endParaRPr/>
          </a:p>
        </p:txBody>
      </p:sp>
      <p:sp>
        <p:nvSpPr>
          <p:cNvPr id="1632" name="Google Shape;1632;gd83d5bbceb_0_1011"/>
          <p:cNvSpPr txBox="1">
            <a:spLocks noGrp="1"/>
          </p:cNvSpPr>
          <p:nvPr>
            <p:ph type="sldNum" idx="12"/>
          </p:nvPr>
        </p:nvSpPr>
        <p:spPr>
          <a:xfrm>
            <a:off x="8718825" y="4842025"/>
            <a:ext cx="272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86</a:t>
            </a:fld>
            <a:endParaRPr/>
          </a:p>
        </p:txBody>
      </p:sp>
      <p:graphicFrame>
        <p:nvGraphicFramePr>
          <p:cNvPr id="1633" name="Google Shape;1633;gd83d5bbceb_0_1011"/>
          <p:cNvGraphicFramePr/>
          <p:nvPr>
            <p:extLst>
              <p:ext uri="{D42A27DB-BD31-4B8C-83A1-F6EECF244321}">
                <p14:modId xmlns:p14="http://schemas.microsoft.com/office/powerpoint/2010/main" val="1849501434"/>
              </p:ext>
            </p:extLst>
          </p:nvPr>
        </p:nvGraphicFramePr>
        <p:xfrm>
          <a:off x="5988818" y="2004824"/>
          <a:ext cx="3155150" cy="8800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4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3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4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6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 dirty="0"/>
                        <a:t>20</a:t>
                      </a:r>
                      <a:endParaRPr sz="1400" u="none" strike="noStrike" cap="none" dirty="0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 dirty="0" err="1"/>
                        <a:t>GroupKey</a:t>
                      </a:r>
                      <a:r>
                        <a:rPr lang="en-US" sz="1100" u="none" strike="noStrike" cap="none" dirty="0"/>
                        <a:t>[humidity]</a:t>
                      </a:r>
                      <a:endParaRPr sz="1400" u="none" strike="noStrike" cap="none" dirty="0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634" name="Google Shape;1634;gd83d5bbceb_0_1011"/>
          <p:cNvGraphicFramePr/>
          <p:nvPr>
            <p:extLst>
              <p:ext uri="{D42A27DB-BD31-4B8C-83A1-F6EECF244321}">
                <p14:modId xmlns:p14="http://schemas.microsoft.com/office/powerpoint/2010/main" val="3694127306"/>
              </p:ext>
            </p:extLst>
          </p:nvPr>
        </p:nvGraphicFramePr>
        <p:xfrm>
          <a:off x="5988818" y="3013735"/>
          <a:ext cx="3155175" cy="8800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4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7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4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8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6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 dirty="0"/>
                        <a:t>130</a:t>
                      </a:r>
                      <a:endParaRPr sz="1400" u="none" strike="noStrike" cap="none" dirty="0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 dirty="0" err="1"/>
                        <a:t>GroupKey</a:t>
                      </a:r>
                      <a:r>
                        <a:rPr lang="en-US" sz="1100" u="none" strike="noStrike" cap="none" dirty="0"/>
                        <a:t>[temp]</a:t>
                      </a:r>
                      <a:endParaRPr sz="1400" u="none" strike="noStrike" cap="none" dirty="0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635" name="Google Shape;1635;gd83d5bbceb_0_1011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636" name="Google Shape;1636;gd83d5bbceb_0_1011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{E3A7C64B-8371-4AC7-B515-600E2D37B3FC}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 dirty="0" err="1"/>
                        <a:t>GroupKey</a:t>
                      </a:r>
                      <a:r>
                        <a:rPr lang="en-US" sz="1100" u="none" strike="noStrike" cap="none" dirty="0"/>
                        <a:t>[temp]</a:t>
                      </a:r>
                      <a:endParaRPr sz="1400" u="none" strike="noStrike" cap="none" dirty="0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p4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get dirty!</a:t>
            </a:r>
            <a:endParaRPr/>
          </a:p>
        </p:txBody>
      </p:sp>
      <p:sp>
        <p:nvSpPr>
          <p:cNvPr id="1642" name="Google Shape;1642;p4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87</a:t>
            </a:fld>
            <a:endParaRPr/>
          </a:p>
        </p:txBody>
      </p:sp>
      <p:pic>
        <p:nvPicPr>
          <p:cNvPr id="1643" name="Google Shape;1643;p43" descr="Picture 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9048" y="1232017"/>
            <a:ext cx="8676000" cy="34808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44" name="Google Shape;1644;p43"/>
          <p:cNvGrpSpPr/>
          <p:nvPr/>
        </p:nvGrpSpPr>
        <p:grpSpPr>
          <a:xfrm>
            <a:off x="8001179" y="3798444"/>
            <a:ext cx="914401" cy="914401"/>
            <a:chOff x="0" y="0"/>
            <a:chExt cx="914400" cy="914400"/>
          </a:xfrm>
        </p:grpSpPr>
        <p:sp>
          <p:nvSpPr>
            <p:cNvPr id="1645" name="Google Shape;1645;p43"/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rgbClr val="20202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43"/>
            <p:cNvSpPr txBox="1"/>
            <p:nvPr/>
          </p:nvSpPr>
          <p:spPr>
            <a:xfrm>
              <a:off x="45719" y="28997"/>
              <a:ext cx="822962" cy="8564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5400"/>
                <a:buFont typeface="Arial"/>
                <a:buNone/>
              </a:pPr>
              <a:r>
                <a:rPr lang="en-US" sz="5400" b="0" i="0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4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Continuous Linear Pizza Oven</a:t>
            </a:r>
            <a:endParaRPr/>
          </a:p>
        </p:txBody>
      </p:sp>
      <p:sp>
        <p:nvSpPr>
          <p:cNvPr id="1652" name="Google Shape;1652;p44"/>
          <p:cNvSpPr txBox="1">
            <a:spLocks noGrp="1"/>
          </p:cNvSpPr>
          <p:nvPr>
            <p:ph type="sldNum" idx="12"/>
          </p:nvPr>
        </p:nvSpPr>
        <p:spPr>
          <a:xfrm>
            <a:off x="8574225" y="4842025"/>
            <a:ext cx="4173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88</a:t>
            </a:fld>
            <a:endParaRPr/>
          </a:p>
        </p:txBody>
      </p:sp>
      <p:sp>
        <p:nvSpPr>
          <p:cNvPr id="1653" name="Google Shape;1653;p44"/>
          <p:cNvSpPr txBox="1">
            <a:spLocks noGrp="1"/>
          </p:cNvSpPr>
          <p:nvPr>
            <p:ph type="body" idx="4294967295"/>
          </p:nvPr>
        </p:nvSpPr>
        <p:spPr>
          <a:xfrm>
            <a:off x="467550" y="1244600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 b="1"/>
              <a:t>Learning goals</a:t>
            </a:r>
            <a:r>
              <a:rPr lang="en-US" b="0"/>
              <a:t>: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Function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Helvetica Neue"/>
              <a:buChar char="–"/>
            </a:pPr>
            <a:r>
              <a:rPr lang="en-US" sz="1500">
                <a:solidFill>
                  <a:schemeClr val="accent3"/>
                </a:solidFill>
              </a:rPr>
              <a:t>group()</a:t>
            </a:r>
            <a:endParaRPr sz="180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Helvetica Neue"/>
              <a:buChar char="–"/>
            </a:pPr>
            <a:r>
              <a:rPr lang="en-US" sz="1500">
                <a:solidFill>
                  <a:schemeClr val="accent3"/>
                </a:solidFill>
              </a:rPr>
              <a:t>Aggregates</a:t>
            </a:r>
            <a:endParaRPr sz="180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Helvetica Neue"/>
              <a:buChar char="–"/>
            </a:pPr>
            <a:r>
              <a:rPr lang="en-US" sz="1500">
                <a:solidFill>
                  <a:schemeClr val="accent3"/>
                </a:solidFill>
              </a:rPr>
              <a:t>Selectors</a:t>
            </a:r>
            <a:endParaRPr/>
          </a:p>
        </p:txBody>
      </p:sp>
      <p:pic>
        <p:nvPicPr>
          <p:cNvPr id="1654" name="Google Shape;1654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7938" y="-116800"/>
            <a:ext cx="74913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" name="Google Shape;1659;p4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Task</a:t>
            </a:r>
            <a:endParaRPr/>
          </a:p>
        </p:txBody>
      </p:sp>
      <p:sp>
        <p:nvSpPr>
          <p:cNvPr id="1660" name="Google Shape;1660;p4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89</a:t>
            </a:fld>
            <a:endParaRPr/>
          </a:p>
        </p:txBody>
      </p:sp>
      <p:sp>
        <p:nvSpPr>
          <p:cNvPr id="1661" name="Google Shape;1661;p45"/>
          <p:cNvSpPr txBox="1">
            <a:spLocks noGrp="1"/>
          </p:cNvSpPr>
          <p:nvPr>
            <p:ph type="body" idx="4294967295"/>
          </p:nvPr>
        </p:nvSpPr>
        <p:spPr>
          <a:xfrm>
            <a:off x="0" y="1103313"/>
            <a:ext cx="8208963" cy="1931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b="1">
                <a:solidFill>
                  <a:schemeClr val="accent3"/>
                </a:solidFill>
              </a:rPr>
              <a:t>Grouping + Aggregator</a:t>
            </a:r>
            <a:r>
              <a:rPr lang="en-US" b="0">
                <a:solidFill>
                  <a:srgbClr val="FFFFFF"/>
                </a:solidFill>
              </a:rPr>
              <a:t> - Extract the average temperature and the average humidity along the different stages of the linear pizza oven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 b="1">
                <a:solidFill>
                  <a:schemeClr val="accent3"/>
                </a:solidFill>
              </a:rPr>
              <a:t>Selector</a:t>
            </a:r>
            <a:r>
              <a:rPr lang="en-US" b="0">
                <a:solidFill>
                  <a:srgbClr val="FFFFFF"/>
                </a:solidFill>
              </a:rPr>
              <a:t> - Extract the last humidity observation and the last temperature observation from the cooking base area</a:t>
            </a:r>
            <a:endParaRPr/>
          </a:p>
        </p:txBody>
      </p:sp>
      <p:sp>
        <p:nvSpPr>
          <p:cNvPr id="1662" name="Google Shape;1662;p45"/>
          <p:cNvSpPr txBox="1"/>
          <p:nvPr/>
        </p:nvSpPr>
        <p:spPr>
          <a:xfrm>
            <a:off x="497797" y="3025513"/>
            <a:ext cx="8139792" cy="391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Take home message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3" name="Google Shape;1663;p45"/>
          <p:cNvSpPr txBox="1"/>
          <p:nvPr/>
        </p:nvSpPr>
        <p:spPr>
          <a:xfrm>
            <a:off x="497797" y="3352120"/>
            <a:ext cx="8139748" cy="1673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457200" marR="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Arial"/>
              <a:buChar char="•"/>
            </a:pPr>
            <a:r>
              <a:rPr lang="en-US" sz="2100" b="1" i="0" u="none" strike="noStrike" cap="none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Grouping </a:t>
            </a:r>
            <a:r>
              <a:rPr lang="en-US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shape</a:t>
            </a: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tables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Arial"/>
              <a:buChar char="•"/>
            </a:pPr>
            <a:r>
              <a:rPr lang="en-US" sz="2100" b="1" i="0" u="none" strike="noStrike" cap="none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Aggregators</a:t>
            </a: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(e.g. mean) </a:t>
            </a:r>
            <a:r>
              <a:rPr lang="en-US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compress</a:t>
            </a: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each table </a:t>
            </a:r>
            <a:r>
              <a:rPr lang="en-US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</a:t>
            </a: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row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Arial"/>
              <a:buChar char="•"/>
            </a:pPr>
            <a:r>
              <a:rPr lang="en-US" sz="2100" b="1" i="0" u="none" strike="noStrike" cap="none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Selectors</a:t>
            </a: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(e.g. last) select </a:t>
            </a:r>
            <a:r>
              <a:rPr lang="en-US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specific row(s)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from each table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What Is Flux?</a:t>
            </a:r>
            <a:endParaRPr/>
          </a:p>
        </p:txBody>
      </p:sp>
      <p:sp>
        <p:nvSpPr>
          <p:cNvPr id="102" name="Google Shape;102;p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</a:t>
            </a:fld>
            <a:endParaRPr/>
          </a:p>
        </p:txBody>
      </p:sp>
      <p:sp>
        <p:nvSpPr>
          <p:cNvPr id="103" name="Google Shape;103;p8"/>
          <p:cNvSpPr txBox="1">
            <a:spLocks noGrp="1"/>
          </p:cNvSpPr>
          <p:nvPr>
            <p:ph type="body" idx="4294967295"/>
          </p:nvPr>
        </p:nvSpPr>
        <p:spPr>
          <a:xfrm>
            <a:off x="462970" y="1270000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952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/>
              <a:t>Written to be: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/>
              <a:t>Useable: easy to learn</a:t>
            </a:r>
            <a:endParaRPr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–"/>
            </a:pPr>
            <a:r>
              <a:rPr lang="en-US">
                <a:solidFill>
                  <a:srgbClr val="FFFFFF"/>
                </a:solidFill>
              </a:rPr>
              <a:t>Testable: queries are code</a:t>
            </a:r>
            <a:endParaRPr>
              <a:solidFill>
                <a:srgbClr val="FFFFFF"/>
              </a:solidFill>
            </a:endParaRPr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</a:pPr>
            <a:r>
              <a:rPr lang="en-US">
                <a:solidFill>
                  <a:schemeClr val="lt1"/>
                </a:solidFill>
              </a:rPr>
              <a:t>Readable: developers read more code than we write</a:t>
            </a:r>
            <a:endParaRPr>
              <a:solidFill>
                <a:srgbClr val="FFFFFF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/>
              <a:t>Extensible: developers can extend the language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/>
              <a:t>Composable: developers can build onto the language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/>
              <a:t>Contributable: open source contributions matter</a:t>
            </a:r>
            <a:endParaRPr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Google Shape;1668;gd82f6e44ba_0_4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1669" name="Google Shape;1669;gd82f6e44ba_0_45"/>
          <p:cNvSpPr txBox="1">
            <a:spLocks noGrp="1"/>
          </p:cNvSpPr>
          <p:nvPr>
            <p:ph type="sldNum" idx="12"/>
          </p:nvPr>
        </p:nvSpPr>
        <p:spPr>
          <a:xfrm>
            <a:off x="8739478" y="4859475"/>
            <a:ext cx="2520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90</a:t>
            </a:fld>
            <a:endParaRPr/>
          </a:p>
        </p:txBody>
      </p:sp>
      <p:pic>
        <p:nvPicPr>
          <p:cNvPr id="1670" name="Google Shape;1670;gd82f6e44ba_0_45" descr="Picture 4"/>
          <p:cNvPicPr preferRelativeResize="0"/>
          <p:nvPr/>
        </p:nvPicPr>
        <p:blipFill rotWithShape="1">
          <a:blip r:embed="rId3">
            <a:alphaModFix/>
          </a:blip>
          <a:srcRect t="21543" b="14358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p46"/>
          <p:cNvSpPr txBox="1">
            <a:spLocks noGrp="1"/>
          </p:cNvSpPr>
          <p:nvPr>
            <p:ph type="title"/>
          </p:nvPr>
        </p:nvSpPr>
        <p:spPr>
          <a:xfrm>
            <a:off x="462845" y="2167215"/>
            <a:ext cx="8341847" cy="809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4848"/>
              <a:buFont typeface="Calibri"/>
              <a:buNone/>
            </a:pPr>
            <a:r>
              <a:rPr lang="en-US"/>
              <a:t>Exploring flux</a:t>
            </a:r>
            <a:br>
              <a:rPr lang="en-US"/>
            </a:br>
            <a:r>
              <a:rPr lang="en-US" sz="3600"/>
              <a:t>Advanced Windowing</a:t>
            </a:r>
            <a:endParaRPr/>
          </a:p>
        </p:txBody>
      </p:sp>
      <p:sp>
        <p:nvSpPr>
          <p:cNvPr id="1676" name="Google Shape;1676;p46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91</a:t>
            </a:fld>
            <a:endParaRPr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" name="Google Shape;1681;p4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Recall</a:t>
            </a:r>
            <a:endParaRPr/>
          </a:p>
        </p:txBody>
      </p:sp>
      <p:sp>
        <p:nvSpPr>
          <p:cNvPr id="1682" name="Google Shape;1682;p4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92</a:t>
            </a:fld>
            <a:endParaRPr/>
          </a:p>
        </p:txBody>
      </p:sp>
      <p:grpSp>
        <p:nvGrpSpPr>
          <p:cNvPr id="1683" name="Google Shape;1683;p47"/>
          <p:cNvGrpSpPr/>
          <p:nvPr/>
        </p:nvGrpSpPr>
        <p:grpSpPr>
          <a:xfrm>
            <a:off x="4317077" y="4408488"/>
            <a:ext cx="3856040" cy="203203"/>
            <a:chOff x="0" y="-1"/>
            <a:chExt cx="3856038" cy="203202"/>
          </a:xfrm>
        </p:grpSpPr>
        <p:sp>
          <p:nvSpPr>
            <p:cNvPr id="1684" name="Google Shape;1684;p47"/>
            <p:cNvSpPr/>
            <p:nvPr/>
          </p:nvSpPr>
          <p:spPr>
            <a:xfrm>
              <a:off x="0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47"/>
            <p:cNvSpPr/>
            <p:nvPr/>
          </p:nvSpPr>
          <p:spPr>
            <a:xfrm>
              <a:off x="0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47"/>
            <p:cNvSpPr/>
            <p:nvPr/>
          </p:nvSpPr>
          <p:spPr>
            <a:xfrm>
              <a:off x="121770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47"/>
            <p:cNvSpPr/>
            <p:nvPr/>
          </p:nvSpPr>
          <p:spPr>
            <a:xfrm>
              <a:off x="121770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47"/>
            <p:cNvSpPr/>
            <p:nvPr/>
          </p:nvSpPr>
          <p:spPr>
            <a:xfrm>
              <a:off x="243539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47"/>
            <p:cNvSpPr/>
            <p:nvPr/>
          </p:nvSpPr>
          <p:spPr>
            <a:xfrm>
              <a:off x="243539" y="-1"/>
              <a:ext cx="81181" cy="8128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47"/>
            <p:cNvSpPr/>
            <p:nvPr/>
          </p:nvSpPr>
          <p:spPr>
            <a:xfrm>
              <a:off x="365309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47"/>
            <p:cNvSpPr/>
            <p:nvPr/>
          </p:nvSpPr>
          <p:spPr>
            <a:xfrm>
              <a:off x="365309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47"/>
            <p:cNvSpPr/>
            <p:nvPr/>
          </p:nvSpPr>
          <p:spPr>
            <a:xfrm>
              <a:off x="487078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47"/>
            <p:cNvSpPr/>
            <p:nvPr/>
          </p:nvSpPr>
          <p:spPr>
            <a:xfrm>
              <a:off x="487078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47"/>
            <p:cNvSpPr/>
            <p:nvPr/>
          </p:nvSpPr>
          <p:spPr>
            <a:xfrm>
              <a:off x="852387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47"/>
            <p:cNvSpPr/>
            <p:nvPr/>
          </p:nvSpPr>
          <p:spPr>
            <a:xfrm>
              <a:off x="974157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47"/>
            <p:cNvSpPr/>
            <p:nvPr/>
          </p:nvSpPr>
          <p:spPr>
            <a:xfrm>
              <a:off x="608848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47"/>
            <p:cNvSpPr/>
            <p:nvPr/>
          </p:nvSpPr>
          <p:spPr>
            <a:xfrm>
              <a:off x="974157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47"/>
            <p:cNvSpPr/>
            <p:nvPr/>
          </p:nvSpPr>
          <p:spPr>
            <a:xfrm>
              <a:off x="608848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47"/>
            <p:cNvSpPr/>
            <p:nvPr/>
          </p:nvSpPr>
          <p:spPr>
            <a:xfrm>
              <a:off x="730618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47"/>
            <p:cNvSpPr/>
            <p:nvPr/>
          </p:nvSpPr>
          <p:spPr>
            <a:xfrm>
              <a:off x="852387" y="-1"/>
              <a:ext cx="81181" cy="8128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47"/>
            <p:cNvSpPr/>
            <p:nvPr/>
          </p:nvSpPr>
          <p:spPr>
            <a:xfrm>
              <a:off x="730618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47"/>
            <p:cNvSpPr/>
            <p:nvPr/>
          </p:nvSpPr>
          <p:spPr>
            <a:xfrm>
              <a:off x="1095926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47"/>
            <p:cNvSpPr/>
            <p:nvPr/>
          </p:nvSpPr>
          <p:spPr>
            <a:xfrm>
              <a:off x="1095926" y="-1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47"/>
            <p:cNvSpPr/>
            <p:nvPr/>
          </p:nvSpPr>
          <p:spPr>
            <a:xfrm>
              <a:off x="1339466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47"/>
            <p:cNvSpPr/>
            <p:nvPr/>
          </p:nvSpPr>
          <p:spPr>
            <a:xfrm>
              <a:off x="1339466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47"/>
            <p:cNvSpPr/>
            <p:nvPr/>
          </p:nvSpPr>
          <p:spPr>
            <a:xfrm>
              <a:off x="1217696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47"/>
            <p:cNvSpPr/>
            <p:nvPr/>
          </p:nvSpPr>
          <p:spPr>
            <a:xfrm>
              <a:off x="1217696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47"/>
            <p:cNvSpPr/>
            <p:nvPr/>
          </p:nvSpPr>
          <p:spPr>
            <a:xfrm>
              <a:off x="1583005" y="-1"/>
              <a:ext cx="81181" cy="81282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47"/>
            <p:cNvSpPr/>
            <p:nvPr/>
          </p:nvSpPr>
          <p:spPr>
            <a:xfrm>
              <a:off x="1583005" y="121919"/>
              <a:ext cx="81181" cy="81281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47"/>
            <p:cNvSpPr/>
            <p:nvPr/>
          </p:nvSpPr>
          <p:spPr>
            <a:xfrm>
              <a:off x="1826544" y="-1"/>
              <a:ext cx="81181" cy="81282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47"/>
            <p:cNvSpPr/>
            <p:nvPr/>
          </p:nvSpPr>
          <p:spPr>
            <a:xfrm>
              <a:off x="1826544" y="121919"/>
              <a:ext cx="81181" cy="81281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47"/>
            <p:cNvSpPr/>
            <p:nvPr/>
          </p:nvSpPr>
          <p:spPr>
            <a:xfrm rot="10800000" flipH="1">
              <a:off x="2070083" y="121919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47"/>
            <p:cNvSpPr/>
            <p:nvPr/>
          </p:nvSpPr>
          <p:spPr>
            <a:xfrm>
              <a:off x="2070083" y="-1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47"/>
            <p:cNvSpPr/>
            <p:nvPr/>
          </p:nvSpPr>
          <p:spPr>
            <a:xfrm rot="10800000" flipH="1">
              <a:off x="2313622" y="0"/>
              <a:ext cx="81181" cy="81281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47"/>
            <p:cNvSpPr/>
            <p:nvPr/>
          </p:nvSpPr>
          <p:spPr>
            <a:xfrm>
              <a:off x="2313622" y="121919"/>
              <a:ext cx="81181" cy="81281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47"/>
            <p:cNvSpPr/>
            <p:nvPr/>
          </p:nvSpPr>
          <p:spPr>
            <a:xfrm>
              <a:off x="2191853" y="-1"/>
              <a:ext cx="81181" cy="81282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47"/>
            <p:cNvSpPr/>
            <p:nvPr/>
          </p:nvSpPr>
          <p:spPr>
            <a:xfrm rot="10800000" flipH="1">
              <a:off x="2191853" y="121919"/>
              <a:ext cx="81181" cy="81282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47"/>
            <p:cNvSpPr/>
            <p:nvPr/>
          </p:nvSpPr>
          <p:spPr>
            <a:xfrm rot="10800000" flipH="1">
              <a:off x="1461235" y="0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47"/>
            <p:cNvSpPr/>
            <p:nvPr/>
          </p:nvSpPr>
          <p:spPr>
            <a:xfrm>
              <a:off x="1461235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47"/>
            <p:cNvSpPr/>
            <p:nvPr/>
          </p:nvSpPr>
          <p:spPr>
            <a:xfrm rot="10800000" flipH="1">
              <a:off x="1704774" y="121919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47"/>
            <p:cNvSpPr/>
            <p:nvPr/>
          </p:nvSpPr>
          <p:spPr>
            <a:xfrm>
              <a:off x="1704774" y="-1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47"/>
            <p:cNvSpPr/>
            <p:nvPr/>
          </p:nvSpPr>
          <p:spPr>
            <a:xfrm>
              <a:off x="1948313" y="-1"/>
              <a:ext cx="81181" cy="81282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47"/>
            <p:cNvSpPr/>
            <p:nvPr/>
          </p:nvSpPr>
          <p:spPr>
            <a:xfrm>
              <a:off x="1948313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47"/>
            <p:cNvSpPr/>
            <p:nvPr/>
          </p:nvSpPr>
          <p:spPr>
            <a:xfrm>
              <a:off x="2678931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47"/>
            <p:cNvSpPr/>
            <p:nvPr/>
          </p:nvSpPr>
          <p:spPr>
            <a:xfrm>
              <a:off x="2800701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47"/>
            <p:cNvSpPr/>
            <p:nvPr/>
          </p:nvSpPr>
          <p:spPr>
            <a:xfrm>
              <a:off x="2435392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47"/>
            <p:cNvSpPr/>
            <p:nvPr/>
          </p:nvSpPr>
          <p:spPr>
            <a:xfrm>
              <a:off x="2800701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47"/>
            <p:cNvSpPr/>
            <p:nvPr/>
          </p:nvSpPr>
          <p:spPr>
            <a:xfrm>
              <a:off x="2435392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47"/>
            <p:cNvSpPr/>
            <p:nvPr/>
          </p:nvSpPr>
          <p:spPr>
            <a:xfrm>
              <a:off x="2557161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47"/>
            <p:cNvSpPr/>
            <p:nvPr/>
          </p:nvSpPr>
          <p:spPr>
            <a:xfrm>
              <a:off x="2678931" y="-1"/>
              <a:ext cx="81181" cy="8128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47"/>
            <p:cNvSpPr/>
            <p:nvPr/>
          </p:nvSpPr>
          <p:spPr>
            <a:xfrm>
              <a:off x="2557161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47"/>
            <p:cNvSpPr/>
            <p:nvPr/>
          </p:nvSpPr>
          <p:spPr>
            <a:xfrm>
              <a:off x="2922470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47"/>
            <p:cNvSpPr/>
            <p:nvPr/>
          </p:nvSpPr>
          <p:spPr>
            <a:xfrm>
              <a:off x="2922470" y="-1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47"/>
            <p:cNvSpPr/>
            <p:nvPr/>
          </p:nvSpPr>
          <p:spPr>
            <a:xfrm>
              <a:off x="3166009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47"/>
            <p:cNvSpPr/>
            <p:nvPr/>
          </p:nvSpPr>
          <p:spPr>
            <a:xfrm>
              <a:off x="3166009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47"/>
            <p:cNvSpPr/>
            <p:nvPr/>
          </p:nvSpPr>
          <p:spPr>
            <a:xfrm>
              <a:off x="3044240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47"/>
            <p:cNvSpPr/>
            <p:nvPr/>
          </p:nvSpPr>
          <p:spPr>
            <a:xfrm>
              <a:off x="3044240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47"/>
            <p:cNvSpPr/>
            <p:nvPr/>
          </p:nvSpPr>
          <p:spPr>
            <a:xfrm rot="10800000" flipH="1">
              <a:off x="3287779" y="0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47"/>
            <p:cNvSpPr/>
            <p:nvPr/>
          </p:nvSpPr>
          <p:spPr>
            <a:xfrm>
              <a:off x="3287779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47"/>
            <p:cNvSpPr/>
            <p:nvPr/>
          </p:nvSpPr>
          <p:spPr>
            <a:xfrm rot="10800000" flipH="1">
              <a:off x="3531318" y="121919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47"/>
            <p:cNvSpPr/>
            <p:nvPr/>
          </p:nvSpPr>
          <p:spPr>
            <a:xfrm>
              <a:off x="3531318" y="-1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47"/>
            <p:cNvSpPr/>
            <p:nvPr/>
          </p:nvSpPr>
          <p:spPr>
            <a:xfrm>
              <a:off x="3409549" y="-1"/>
              <a:ext cx="81181" cy="81282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47"/>
            <p:cNvSpPr/>
            <p:nvPr/>
          </p:nvSpPr>
          <p:spPr>
            <a:xfrm>
              <a:off x="3409549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47"/>
            <p:cNvSpPr/>
            <p:nvPr/>
          </p:nvSpPr>
          <p:spPr>
            <a:xfrm>
              <a:off x="3653088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47"/>
            <p:cNvSpPr/>
            <p:nvPr/>
          </p:nvSpPr>
          <p:spPr>
            <a:xfrm>
              <a:off x="3653088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47"/>
            <p:cNvSpPr/>
            <p:nvPr/>
          </p:nvSpPr>
          <p:spPr>
            <a:xfrm>
              <a:off x="3774857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47"/>
            <p:cNvSpPr/>
            <p:nvPr/>
          </p:nvSpPr>
          <p:spPr>
            <a:xfrm>
              <a:off x="3774857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48" name="Google Shape;1748;p47"/>
          <p:cNvSpPr/>
          <p:nvPr/>
        </p:nvSpPr>
        <p:spPr>
          <a:xfrm>
            <a:off x="1591339" y="3886201"/>
            <a:ext cx="3073401" cy="80486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49" name="Google Shape;1749;p47"/>
          <p:cNvGrpSpPr/>
          <p:nvPr/>
        </p:nvGrpSpPr>
        <p:grpSpPr>
          <a:xfrm>
            <a:off x="1438939" y="1473614"/>
            <a:ext cx="3856041" cy="1176342"/>
            <a:chOff x="-1" y="-1"/>
            <a:chExt cx="3856040" cy="1176341"/>
          </a:xfrm>
        </p:grpSpPr>
        <p:grpSp>
          <p:nvGrpSpPr>
            <p:cNvPr id="1750" name="Google Shape;1750;p47"/>
            <p:cNvGrpSpPr/>
            <p:nvPr/>
          </p:nvGrpSpPr>
          <p:grpSpPr>
            <a:xfrm>
              <a:off x="-1" y="-1"/>
              <a:ext cx="81181" cy="1176339"/>
              <a:chOff x="0" y="0"/>
              <a:chExt cx="81179" cy="1176337"/>
            </a:xfrm>
          </p:grpSpPr>
          <p:sp>
            <p:nvSpPr>
              <p:cNvPr id="1751" name="Google Shape;1751;p47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2" name="Google Shape;1752;p47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3" name="Google Shape;1753;p47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4" name="Google Shape;1754;p47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5" name="Google Shape;1755;p47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6" name="Google Shape;1756;p47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7" name="Google Shape;1757;p47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8" name="Google Shape;1758;p47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9" name="Google Shape;1759;p47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0" name="Google Shape;1760;p47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61" name="Google Shape;1761;p47"/>
            <p:cNvGrpSpPr/>
            <p:nvPr/>
          </p:nvGrpSpPr>
          <p:grpSpPr>
            <a:xfrm>
              <a:off x="121769" y="-1"/>
              <a:ext cx="81181" cy="1176339"/>
              <a:chOff x="0" y="0"/>
              <a:chExt cx="81179" cy="1176337"/>
            </a:xfrm>
          </p:grpSpPr>
          <p:sp>
            <p:nvSpPr>
              <p:cNvPr id="1762" name="Google Shape;1762;p47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3" name="Google Shape;1763;p47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4" name="Google Shape;1764;p47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5" name="Google Shape;1765;p47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6" name="Google Shape;1766;p47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7" name="Google Shape;1767;p47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8" name="Google Shape;1768;p47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9" name="Google Shape;1769;p47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0" name="Google Shape;1770;p47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1" name="Google Shape;1771;p47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72" name="Google Shape;1772;p47"/>
            <p:cNvGrpSpPr/>
            <p:nvPr/>
          </p:nvGrpSpPr>
          <p:grpSpPr>
            <a:xfrm>
              <a:off x="243539" y="-1"/>
              <a:ext cx="81181" cy="1176339"/>
              <a:chOff x="0" y="0"/>
              <a:chExt cx="81179" cy="1176337"/>
            </a:xfrm>
          </p:grpSpPr>
          <p:sp>
            <p:nvSpPr>
              <p:cNvPr id="1773" name="Google Shape;1773;p47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4" name="Google Shape;1774;p47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5" name="Google Shape;1775;p47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6" name="Google Shape;1776;p47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7" name="Google Shape;1777;p47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8" name="Google Shape;1778;p47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9" name="Google Shape;1779;p47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0" name="Google Shape;1780;p47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1" name="Google Shape;1781;p47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2" name="Google Shape;1782;p47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83" name="Google Shape;1783;p47"/>
            <p:cNvGrpSpPr/>
            <p:nvPr/>
          </p:nvGrpSpPr>
          <p:grpSpPr>
            <a:xfrm>
              <a:off x="365308" y="-1"/>
              <a:ext cx="81181" cy="1176339"/>
              <a:chOff x="0" y="0"/>
              <a:chExt cx="81179" cy="1176337"/>
            </a:xfrm>
          </p:grpSpPr>
          <p:sp>
            <p:nvSpPr>
              <p:cNvPr id="1784" name="Google Shape;1784;p47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5" name="Google Shape;1785;p47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6" name="Google Shape;1786;p47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7" name="Google Shape;1787;p47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8" name="Google Shape;1788;p47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9" name="Google Shape;1789;p47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0" name="Google Shape;1790;p47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1" name="Google Shape;1791;p47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2" name="Google Shape;1792;p47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3" name="Google Shape;1793;p47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94" name="Google Shape;1794;p47"/>
            <p:cNvGrpSpPr/>
            <p:nvPr/>
          </p:nvGrpSpPr>
          <p:grpSpPr>
            <a:xfrm>
              <a:off x="487078" y="-1"/>
              <a:ext cx="81181" cy="1176339"/>
              <a:chOff x="0" y="0"/>
              <a:chExt cx="81179" cy="1176337"/>
            </a:xfrm>
          </p:grpSpPr>
          <p:sp>
            <p:nvSpPr>
              <p:cNvPr id="1795" name="Google Shape;1795;p47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6" name="Google Shape;1796;p47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7" name="Google Shape;1797;p47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8" name="Google Shape;1798;p47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9" name="Google Shape;1799;p47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0" name="Google Shape;1800;p47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1" name="Google Shape;1801;p47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2" name="Google Shape;1802;p47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3" name="Google Shape;1803;p47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4" name="Google Shape;1804;p47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05" name="Google Shape;1805;p47"/>
            <p:cNvGrpSpPr/>
            <p:nvPr/>
          </p:nvGrpSpPr>
          <p:grpSpPr>
            <a:xfrm>
              <a:off x="608847" y="0"/>
              <a:ext cx="3247192" cy="1176340"/>
              <a:chOff x="-1" y="0"/>
              <a:chExt cx="3247191" cy="1176338"/>
            </a:xfrm>
          </p:grpSpPr>
          <p:sp>
            <p:nvSpPr>
              <p:cNvPr id="1806" name="Google Shape;1806;p47"/>
              <p:cNvSpPr/>
              <p:nvPr/>
            </p:nvSpPr>
            <p:spPr>
              <a:xfrm>
                <a:off x="365308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7" name="Google Shape;1807;p47"/>
              <p:cNvSpPr/>
              <p:nvPr/>
            </p:nvSpPr>
            <p:spPr>
              <a:xfrm>
                <a:off x="-1" y="36507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8" name="Google Shape;1808;p47"/>
              <p:cNvSpPr/>
              <p:nvPr/>
            </p:nvSpPr>
            <p:spPr>
              <a:xfrm>
                <a:off x="243539" y="12169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9" name="Google Shape;1809;p47"/>
              <p:cNvSpPr/>
              <p:nvPr/>
            </p:nvSpPr>
            <p:spPr>
              <a:xfrm>
                <a:off x="243539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0" name="Google Shape;1810;p47"/>
              <p:cNvSpPr/>
              <p:nvPr/>
            </p:nvSpPr>
            <p:spPr>
              <a:xfrm>
                <a:off x="487078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1" name="Google Shape;1811;p47"/>
              <p:cNvSpPr/>
              <p:nvPr/>
            </p:nvSpPr>
            <p:spPr>
              <a:xfrm>
                <a:off x="487078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2" name="Google Shape;1812;p47"/>
              <p:cNvSpPr/>
              <p:nvPr/>
            </p:nvSpPr>
            <p:spPr>
              <a:xfrm>
                <a:off x="365308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3" name="Google Shape;1813;p47"/>
              <p:cNvSpPr/>
              <p:nvPr/>
            </p:nvSpPr>
            <p:spPr>
              <a:xfrm>
                <a:off x="487078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4" name="Google Shape;1814;p47"/>
              <p:cNvSpPr/>
              <p:nvPr/>
            </p:nvSpPr>
            <p:spPr>
              <a:xfrm>
                <a:off x="121769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5" name="Google Shape;1815;p47"/>
              <p:cNvSpPr/>
              <p:nvPr/>
            </p:nvSpPr>
            <p:spPr>
              <a:xfrm>
                <a:off x="487078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6" name="Google Shape;1816;p47"/>
              <p:cNvSpPr/>
              <p:nvPr/>
            </p:nvSpPr>
            <p:spPr>
              <a:xfrm>
                <a:off x="-1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7" name="Google Shape;1817;p47"/>
              <p:cNvSpPr/>
              <p:nvPr/>
            </p:nvSpPr>
            <p:spPr>
              <a:xfrm>
                <a:off x="121769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8" name="Google Shape;1818;p47"/>
              <p:cNvSpPr/>
              <p:nvPr/>
            </p:nvSpPr>
            <p:spPr>
              <a:xfrm>
                <a:off x="-1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9" name="Google Shape;1819;p47"/>
              <p:cNvSpPr/>
              <p:nvPr/>
            </p:nvSpPr>
            <p:spPr>
              <a:xfrm>
                <a:off x="-1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0" name="Google Shape;1820;p47"/>
              <p:cNvSpPr/>
              <p:nvPr/>
            </p:nvSpPr>
            <p:spPr>
              <a:xfrm>
                <a:off x="365308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1" name="Google Shape;1821;p47"/>
              <p:cNvSpPr/>
              <p:nvPr/>
            </p:nvSpPr>
            <p:spPr>
              <a:xfrm>
                <a:off x="365308" y="97352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2" name="Google Shape;1822;p47"/>
              <p:cNvSpPr/>
              <p:nvPr/>
            </p:nvSpPr>
            <p:spPr>
              <a:xfrm>
                <a:off x="243539" y="36507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3" name="Google Shape;1823;p47"/>
              <p:cNvSpPr/>
              <p:nvPr/>
            </p:nvSpPr>
            <p:spPr>
              <a:xfrm>
                <a:off x="243539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4" name="Google Shape;1824;p47"/>
              <p:cNvSpPr/>
              <p:nvPr/>
            </p:nvSpPr>
            <p:spPr>
              <a:xfrm>
                <a:off x="243539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5" name="Google Shape;1825;p47"/>
              <p:cNvSpPr/>
              <p:nvPr/>
            </p:nvSpPr>
            <p:spPr>
              <a:xfrm>
                <a:off x="243539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6" name="Google Shape;1826;p47"/>
              <p:cNvSpPr/>
              <p:nvPr/>
            </p:nvSpPr>
            <p:spPr>
              <a:xfrm>
                <a:off x="487078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7" name="Google Shape;1827;p47"/>
              <p:cNvSpPr/>
              <p:nvPr/>
            </p:nvSpPr>
            <p:spPr>
              <a:xfrm>
                <a:off x="487078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8" name="Google Shape;1828;p47"/>
              <p:cNvSpPr/>
              <p:nvPr/>
            </p:nvSpPr>
            <p:spPr>
              <a:xfrm>
                <a:off x="-1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9" name="Google Shape;1829;p47"/>
              <p:cNvSpPr/>
              <p:nvPr/>
            </p:nvSpPr>
            <p:spPr>
              <a:xfrm>
                <a:off x="-1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0" name="Google Shape;1830;p47"/>
              <p:cNvSpPr/>
              <p:nvPr/>
            </p:nvSpPr>
            <p:spPr>
              <a:xfrm>
                <a:off x="-1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1" name="Google Shape;1831;p47"/>
              <p:cNvSpPr/>
              <p:nvPr/>
            </p:nvSpPr>
            <p:spPr>
              <a:xfrm>
                <a:off x="-1" y="24338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2" name="Google Shape;1832;p47"/>
              <p:cNvSpPr/>
              <p:nvPr/>
            </p:nvSpPr>
            <p:spPr>
              <a:xfrm>
                <a:off x="-1" y="109521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3" name="Google Shape;1833;p47"/>
              <p:cNvSpPr/>
              <p:nvPr/>
            </p:nvSpPr>
            <p:spPr>
              <a:xfrm>
                <a:off x="121769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4" name="Google Shape;1834;p47"/>
              <p:cNvSpPr/>
              <p:nvPr/>
            </p:nvSpPr>
            <p:spPr>
              <a:xfrm>
                <a:off x="121769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5" name="Google Shape;1835;p47"/>
              <p:cNvSpPr/>
              <p:nvPr/>
            </p:nvSpPr>
            <p:spPr>
              <a:xfrm>
                <a:off x="365308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6" name="Google Shape;1836;p47"/>
              <p:cNvSpPr/>
              <p:nvPr/>
            </p:nvSpPr>
            <p:spPr>
              <a:xfrm>
                <a:off x="365308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7" name="Google Shape;1837;p47"/>
              <p:cNvSpPr/>
              <p:nvPr/>
            </p:nvSpPr>
            <p:spPr>
              <a:xfrm>
                <a:off x="365308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8" name="Google Shape;1838;p47"/>
              <p:cNvSpPr/>
              <p:nvPr/>
            </p:nvSpPr>
            <p:spPr>
              <a:xfrm>
                <a:off x="365308" y="109521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9" name="Google Shape;1839;p47"/>
              <p:cNvSpPr/>
              <p:nvPr/>
            </p:nvSpPr>
            <p:spPr>
              <a:xfrm>
                <a:off x="121769" y="97352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0" name="Google Shape;1840;p47"/>
              <p:cNvSpPr/>
              <p:nvPr/>
            </p:nvSpPr>
            <p:spPr>
              <a:xfrm>
                <a:off x="365308" y="24338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1" name="Google Shape;1841;p47"/>
              <p:cNvSpPr/>
              <p:nvPr/>
            </p:nvSpPr>
            <p:spPr>
              <a:xfrm>
                <a:off x="365308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2" name="Google Shape;1842;p47"/>
              <p:cNvSpPr/>
              <p:nvPr/>
            </p:nvSpPr>
            <p:spPr>
              <a:xfrm>
                <a:off x="243539" y="85183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3" name="Google Shape;1843;p47"/>
              <p:cNvSpPr/>
              <p:nvPr/>
            </p:nvSpPr>
            <p:spPr>
              <a:xfrm>
                <a:off x="243539" y="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4" name="Google Shape;1844;p47"/>
              <p:cNvSpPr/>
              <p:nvPr/>
            </p:nvSpPr>
            <p:spPr>
              <a:xfrm>
                <a:off x="243539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5" name="Google Shape;1845;p47"/>
              <p:cNvSpPr/>
              <p:nvPr/>
            </p:nvSpPr>
            <p:spPr>
              <a:xfrm>
                <a:off x="243539" y="109521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6" name="Google Shape;1846;p47"/>
              <p:cNvSpPr/>
              <p:nvPr/>
            </p:nvSpPr>
            <p:spPr>
              <a:xfrm>
                <a:off x="-1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7" name="Google Shape;1847;p47"/>
              <p:cNvSpPr/>
              <p:nvPr/>
            </p:nvSpPr>
            <p:spPr>
              <a:xfrm rot="10800000" flipH="1">
                <a:off x="121769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8" name="Google Shape;1848;p47"/>
              <p:cNvSpPr/>
              <p:nvPr/>
            </p:nvSpPr>
            <p:spPr>
              <a:xfrm rot="10800000" flipH="1">
                <a:off x="121769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9" name="Google Shape;1849;p47"/>
              <p:cNvSpPr/>
              <p:nvPr/>
            </p:nvSpPr>
            <p:spPr>
              <a:xfrm>
                <a:off x="121769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0" name="Google Shape;1850;p47"/>
              <p:cNvSpPr/>
              <p:nvPr/>
            </p:nvSpPr>
            <p:spPr>
              <a:xfrm>
                <a:off x="121769" y="109521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1" name="Google Shape;1851;p47"/>
              <p:cNvSpPr/>
              <p:nvPr/>
            </p:nvSpPr>
            <p:spPr>
              <a:xfrm>
                <a:off x="487078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2" name="Google Shape;1852;p47"/>
              <p:cNvSpPr/>
              <p:nvPr/>
            </p:nvSpPr>
            <p:spPr>
              <a:xfrm>
                <a:off x="487078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3" name="Google Shape;1853;p47"/>
              <p:cNvSpPr/>
              <p:nvPr/>
            </p:nvSpPr>
            <p:spPr>
              <a:xfrm rot="10800000" flipH="1">
                <a:off x="121769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4" name="Google Shape;1854;p47"/>
              <p:cNvSpPr/>
              <p:nvPr/>
            </p:nvSpPr>
            <p:spPr>
              <a:xfrm>
                <a:off x="487078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5" name="Google Shape;1855;p47"/>
              <p:cNvSpPr/>
              <p:nvPr/>
            </p:nvSpPr>
            <p:spPr>
              <a:xfrm>
                <a:off x="487078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6" name="Google Shape;1856;p47"/>
              <p:cNvSpPr/>
              <p:nvPr/>
            </p:nvSpPr>
            <p:spPr>
              <a:xfrm>
                <a:off x="1217696" y="60845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7" name="Google Shape;1857;p47"/>
              <p:cNvSpPr/>
              <p:nvPr/>
            </p:nvSpPr>
            <p:spPr>
              <a:xfrm>
                <a:off x="1217696" y="85183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8" name="Google Shape;1858;p47"/>
              <p:cNvSpPr/>
              <p:nvPr/>
            </p:nvSpPr>
            <p:spPr>
              <a:xfrm>
                <a:off x="1217696" y="97352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9" name="Google Shape;1859;p47"/>
              <p:cNvSpPr/>
              <p:nvPr/>
            </p:nvSpPr>
            <p:spPr>
              <a:xfrm>
                <a:off x="1217696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0" name="Google Shape;1860;p47"/>
              <p:cNvSpPr/>
              <p:nvPr/>
            </p:nvSpPr>
            <p:spPr>
              <a:xfrm>
                <a:off x="608848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1" name="Google Shape;1861;p47"/>
              <p:cNvSpPr/>
              <p:nvPr/>
            </p:nvSpPr>
            <p:spPr>
              <a:xfrm>
                <a:off x="608848" y="109521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2" name="Google Shape;1862;p47"/>
              <p:cNvSpPr/>
              <p:nvPr/>
            </p:nvSpPr>
            <p:spPr>
              <a:xfrm>
                <a:off x="608848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3" name="Google Shape;1863;p47"/>
              <p:cNvSpPr/>
              <p:nvPr/>
            </p:nvSpPr>
            <p:spPr>
              <a:xfrm>
                <a:off x="608848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4" name="Google Shape;1864;p47"/>
              <p:cNvSpPr/>
              <p:nvPr/>
            </p:nvSpPr>
            <p:spPr>
              <a:xfrm>
                <a:off x="608848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5" name="Google Shape;1865;p47"/>
              <p:cNvSpPr/>
              <p:nvPr/>
            </p:nvSpPr>
            <p:spPr>
              <a:xfrm>
                <a:off x="608848" y="97352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6" name="Google Shape;1866;p47"/>
              <p:cNvSpPr/>
              <p:nvPr/>
            </p:nvSpPr>
            <p:spPr>
              <a:xfrm>
                <a:off x="608848" y="73014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7" name="Google Shape;1867;p47"/>
              <p:cNvSpPr/>
              <p:nvPr/>
            </p:nvSpPr>
            <p:spPr>
              <a:xfrm>
                <a:off x="608848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8" name="Google Shape;1868;p47"/>
              <p:cNvSpPr/>
              <p:nvPr/>
            </p:nvSpPr>
            <p:spPr>
              <a:xfrm>
                <a:off x="730617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9" name="Google Shape;1869;p47"/>
              <p:cNvSpPr/>
              <p:nvPr/>
            </p:nvSpPr>
            <p:spPr>
              <a:xfrm>
                <a:off x="730617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0" name="Google Shape;1870;p47"/>
              <p:cNvSpPr/>
              <p:nvPr/>
            </p:nvSpPr>
            <p:spPr>
              <a:xfrm>
                <a:off x="730617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1" name="Google Shape;1871;p47"/>
              <p:cNvSpPr/>
              <p:nvPr/>
            </p:nvSpPr>
            <p:spPr>
              <a:xfrm>
                <a:off x="730617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2" name="Google Shape;1872;p47"/>
              <p:cNvSpPr/>
              <p:nvPr/>
            </p:nvSpPr>
            <p:spPr>
              <a:xfrm>
                <a:off x="608848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3" name="Google Shape;1873;p47"/>
              <p:cNvSpPr/>
              <p:nvPr/>
            </p:nvSpPr>
            <p:spPr>
              <a:xfrm>
                <a:off x="608848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4" name="Google Shape;1874;p47"/>
              <p:cNvSpPr/>
              <p:nvPr/>
            </p:nvSpPr>
            <p:spPr>
              <a:xfrm>
                <a:off x="974156" y="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5" name="Google Shape;1875;p47"/>
              <p:cNvSpPr/>
              <p:nvPr/>
            </p:nvSpPr>
            <p:spPr>
              <a:xfrm>
                <a:off x="974156" y="12169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6" name="Google Shape;1876;p47"/>
              <p:cNvSpPr/>
              <p:nvPr/>
            </p:nvSpPr>
            <p:spPr>
              <a:xfrm>
                <a:off x="974156" y="24338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7" name="Google Shape;1877;p47"/>
              <p:cNvSpPr/>
              <p:nvPr/>
            </p:nvSpPr>
            <p:spPr>
              <a:xfrm>
                <a:off x="852387" y="109521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8" name="Google Shape;1878;p47"/>
              <p:cNvSpPr/>
              <p:nvPr/>
            </p:nvSpPr>
            <p:spPr>
              <a:xfrm>
                <a:off x="852387" y="97352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9" name="Google Shape;1879;p47"/>
              <p:cNvSpPr/>
              <p:nvPr/>
            </p:nvSpPr>
            <p:spPr>
              <a:xfrm>
                <a:off x="974156" y="36507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0" name="Google Shape;1880;p47"/>
              <p:cNvSpPr/>
              <p:nvPr/>
            </p:nvSpPr>
            <p:spPr>
              <a:xfrm>
                <a:off x="1217696" y="24338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1" name="Google Shape;1881;p47"/>
              <p:cNvSpPr/>
              <p:nvPr/>
            </p:nvSpPr>
            <p:spPr>
              <a:xfrm>
                <a:off x="1217696" y="36507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2" name="Google Shape;1882;p47"/>
              <p:cNvSpPr/>
              <p:nvPr/>
            </p:nvSpPr>
            <p:spPr>
              <a:xfrm>
                <a:off x="1217696" y="48676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3" name="Google Shape;1883;p47"/>
              <p:cNvSpPr/>
              <p:nvPr/>
            </p:nvSpPr>
            <p:spPr>
              <a:xfrm>
                <a:off x="1095926" y="97352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4" name="Google Shape;1884;p47"/>
              <p:cNvSpPr/>
              <p:nvPr/>
            </p:nvSpPr>
            <p:spPr>
              <a:xfrm>
                <a:off x="1095926" y="109521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5" name="Google Shape;1885;p47"/>
              <p:cNvSpPr/>
              <p:nvPr/>
            </p:nvSpPr>
            <p:spPr>
              <a:xfrm>
                <a:off x="1095926" y="85183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6" name="Google Shape;1886;p47"/>
              <p:cNvSpPr/>
              <p:nvPr/>
            </p:nvSpPr>
            <p:spPr>
              <a:xfrm>
                <a:off x="1217696" y="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7" name="Google Shape;1887;p47"/>
              <p:cNvSpPr/>
              <p:nvPr/>
            </p:nvSpPr>
            <p:spPr>
              <a:xfrm>
                <a:off x="1217696" y="12169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8" name="Google Shape;1888;p47"/>
              <p:cNvSpPr/>
              <p:nvPr/>
            </p:nvSpPr>
            <p:spPr>
              <a:xfrm rot="10800000" flipH="1">
                <a:off x="1339465" y="85183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9" name="Google Shape;1889;p47"/>
              <p:cNvSpPr/>
              <p:nvPr/>
            </p:nvSpPr>
            <p:spPr>
              <a:xfrm>
                <a:off x="1339465" y="97352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0" name="Google Shape;1890;p47"/>
              <p:cNvSpPr/>
              <p:nvPr/>
            </p:nvSpPr>
            <p:spPr>
              <a:xfrm rot="10800000" flipH="1">
                <a:off x="1461235" y="36507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1" name="Google Shape;1891;p47"/>
              <p:cNvSpPr/>
              <p:nvPr/>
            </p:nvSpPr>
            <p:spPr>
              <a:xfrm>
                <a:off x="1461235" y="48676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2" name="Google Shape;1892;p47"/>
              <p:cNvSpPr/>
              <p:nvPr/>
            </p:nvSpPr>
            <p:spPr>
              <a:xfrm rot="10800000" flipH="1">
                <a:off x="1339465" y="60845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3" name="Google Shape;1893;p47"/>
              <p:cNvSpPr/>
              <p:nvPr/>
            </p:nvSpPr>
            <p:spPr>
              <a:xfrm>
                <a:off x="1339465" y="73014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4" name="Google Shape;1894;p47"/>
              <p:cNvSpPr/>
              <p:nvPr/>
            </p:nvSpPr>
            <p:spPr>
              <a:xfrm rot="10800000" flipH="1">
                <a:off x="1461235" y="12169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5" name="Google Shape;1895;p47"/>
              <p:cNvSpPr/>
              <p:nvPr/>
            </p:nvSpPr>
            <p:spPr>
              <a:xfrm>
                <a:off x="1461235" y="24338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6" name="Google Shape;1896;p47"/>
              <p:cNvSpPr/>
              <p:nvPr/>
            </p:nvSpPr>
            <p:spPr>
              <a:xfrm rot="10800000" flipH="1">
                <a:off x="1339465" y="1095210"/>
                <a:ext cx="81180" cy="81128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7" name="Google Shape;1897;p47"/>
              <p:cNvSpPr/>
              <p:nvPr/>
            </p:nvSpPr>
            <p:spPr>
              <a:xfrm>
                <a:off x="1461235" y="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8" name="Google Shape;1898;p47"/>
              <p:cNvSpPr/>
              <p:nvPr/>
            </p:nvSpPr>
            <p:spPr>
              <a:xfrm rot="10800000" flipH="1">
                <a:off x="1461235" y="1095210"/>
                <a:ext cx="81180" cy="81128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9" name="Google Shape;1899;p47"/>
              <p:cNvSpPr/>
              <p:nvPr/>
            </p:nvSpPr>
            <p:spPr>
              <a:xfrm rot="10800000" flipH="1">
                <a:off x="1461235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0" name="Google Shape;1900;p47"/>
              <p:cNvSpPr/>
              <p:nvPr/>
            </p:nvSpPr>
            <p:spPr>
              <a:xfrm>
                <a:off x="1461235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1" name="Google Shape;1901;p47"/>
              <p:cNvSpPr/>
              <p:nvPr/>
            </p:nvSpPr>
            <p:spPr>
              <a:xfrm rot="10800000" flipH="1">
                <a:off x="1461235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2" name="Google Shape;1902;p47"/>
              <p:cNvSpPr/>
              <p:nvPr/>
            </p:nvSpPr>
            <p:spPr>
              <a:xfrm>
                <a:off x="1461235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3" name="Google Shape;1903;p47"/>
              <p:cNvSpPr/>
              <p:nvPr/>
            </p:nvSpPr>
            <p:spPr>
              <a:xfrm rot="10800000" flipH="1">
                <a:off x="1704774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4" name="Google Shape;1904;p47"/>
              <p:cNvSpPr/>
              <p:nvPr/>
            </p:nvSpPr>
            <p:spPr>
              <a:xfrm>
                <a:off x="1704774" y="109521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5" name="Google Shape;1905;p47"/>
              <p:cNvSpPr/>
              <p:nvPr/>
            </p:nvSpPr>
            <p:spPr>
              <a:xfrm>
                <a:off x="1704774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6" name="Google Shape;1906;p47"/>
              <p:cNvSpPr/>
              <p:nvPr/>
            </p:nvSpPr>
            <p:spPr>
              <a:xfrm rot="10800000" flipH="1">
                <a:off x="1704774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7" name="Google Shape;1907;p47"/>
              <p:cNvSpPr/>
              <p:nvPr/>
            </p:nvSpPr>
            <p:spPr>
              <a:xfrm>
                <a:off x="1704774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8" name="Google Shape;1908;p47"/>
              <p:cNvSpPr/>
              <p:nvPr/>
            </p:nvSpPr>
            <p:spPr>
              <a:xfrm rot="10800000" flipH="1">
                <a:off x="1704774" y="36507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9" name="Google Shape;1909;p47"/>
              <p:cNvSpPr/>
              <p:nvPr/>
            </p:nvSpPr>
            <p:spPr>
              <a:xfrm>
                <a:off x="1704774" y="48676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0" name="Google Shape;1910;p47"/>
              <p:cNvSpPr/>
              <p:nvPr/>
            </p:nvSpPr>
            <p:spPr>
              <a:xfrm rot="10800000" flipH="1">
                <a:off x="1704774" y="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1" name="Google Shape;1911;p47"/>
              <p:cNvSpPr/>
              <p:nvPr/>
            </p:nvSpPr>
            <p:spPr>
              <a:xfrm>
                <a:off x="1704774" y="12169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2" name="Google Shape;1912;p47"/>
              <p:cNvSpPr/>
              <p:nvPr/>
            </p:nvSpPr>
            <p:spPr>
              <a:xfrm rot="10800000" flipH="1">
                <a:off x="1704774" y="24338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3" name="Google Shape;1913;p47"/>
              <p:cNvSpPr/>
              <p:nvPr/>
            </p:nvSpPr>
            <p:spPr>
              <a:xfrm rot="10800000" flipH="1">
                <a:off x="1583005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4" name="Google Shape;1914;p47"/>
              <p:cNvSpPr/>
              <p:nvPr/>
            </p:nvSpPr>
            <p:spPr>
              <a:xfrm>
                <a:off x="1583005" y="109521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5" name="Google Shape;1915;p47"/>
              <p:cNvSpPr/>
              <p:nvPr/>
            </p:nvSpPr>
            <p:spPr>
              <a:xfrm>
                <a:off x="1583005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6" name="Google Shape;1916;p47"/>
              <p:cNvSpPr/>
              <p:nvPr/>
            </p:nvSpPr>
            <p:spPr>
              <a:xfrm rot="10800000" flipH="1">
                <a:off x="1583005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7" name="Google Shape;1917;p47"/>
              <p:cNvSpPr/>
              <p:nvPr/>
            </p:nvSpPr>
            <p:spPr>
              <a:xfrm>
                <a:off x="1583005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8" name="Google Shape;1918;p47"/>
              <p:cNvSpPr/>
              <p:nvPr/>
            </p:nvSpPr>
            <p:spPr>
              <a:xfrm rot="10800000" flipH="1">
                <a:off x="1583005" y="36507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9" name="Google Shape;1919;p47"/>
              <p:cNvSpPr/>
              <p:nvPr/>
            </p:nvSpPr>
            <p:spPr>
              <a:xfrm>
                <a:off x="1583005" y="48676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0" name="Google Shape;1920;p47"/>
              <p:cNvSpPr/>
              <p:nvPr/>
            </p:nvSpPr>
            <p:spPr>
              <a:xfrm>
                <a:off x="1583005" y="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1" name="Google Shape;1921;p47"/>
              <p:cNvSpPr/>
              <p:nvPr/>
            </p:nvSpPr>
            <p:spPr>
              <a:xfrm rot="10800000" flipH="1">
                <a:off x="1583005" y="12169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2" name="Google Shape;1922;p47"/>
              <p:cNvSpPr/>
              <p:nvPr/>
            </p:nvSpPr>
            <p:spPr>
              <a:xfrm>
                <a:off x="1583005" y="24338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3" name="Google Shape;1923;p47"/>
              <p:cNvSpPr/>
              <p:nvPr/>
            </p:nvSpPr>
            <p:spPr>
              <a:xfrm rot="10800000" flipH="1">
                <a:off x="852387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4" name="Google Shape;1924;p47"/>
              <p:cNvSpPr/>
              <p:nvPr/>
            </p:nvSpPr>
            <p:spPr>
              <a:xfrm rot="10800000" flipH="1">
                <a:off x="852387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5" name="Google Shape;1925;p47"/>
              <p:cNvSpPr/>
              <p:nvPr/>
            </p:nvSpPr>
            <p:spPr>
              <a:xfrm>
                <a:off x="852387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6" name="Google Shape;1926;p47"/>
              <p:cNvSpPr/>
              <p:nvPr/>
            </p:nvSpPr>
            <p:spPr>
              <a:xfrm rot="10800000" flipH="1">
                <a:off x="852387" y="24338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7" name="Google Shape;1927;p47"/>
              <p:cNvSpPr/>
              <p:nvPr/>
            </p:nvSpPr>
            <p:spPr>
              <a:xfrm rot="10800000" flipH="1">
                <a:off x="852387" y="36507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8" name="Google Shape;1928;p47"/>
              <p:cNvSpPr/>
              <p:nvPr/>
            </p:nvSpPr>
            <p:spPr>
              <a:xfrm>
                <a:off x="852387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9" name="Google Shape;1929;p47"/>
              <p:cNvSpPr/>
              <p:nvPr/>
            </p:nvSpPr>
            <p:spPr>
              <a:xfrm rot="10800000" flipH="1">
                <a:off x="730617" y="1095210"/>
                <a:ext cx="81180" cy="81128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0" name="Google Shape;1930;p47"/>
              <p:cNvSpPr/>
              <p:nvPr/>
            </p:nvSpPr>
            <p:spPr>
              <a:xfrm rot="10800000" flipH="1">
                <a:off x="852387" y="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1" name="Google Shape;1931;p47"/>
              <p:cNvSpPr/>
              <p:nvPr/>
            </p:nvSpPr>
            <p:spPr>
              <a:xfrm>
                <a:off x="852387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2" name="Google Shape;1932;p47"/>
              <p:cNvSpPr/>
              <p:nvPr/>
            </p:nvSpPr>
            <p:spPr>
              <a:xfrm rot="10800000" flipH="1">
                <a:off x="730617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3" name="Google Shape;1933;p47"/>
              <p:cNvSpPr/>
              <p:nvPr/>
            </p:nvSpPr>
            <p:spPr>
              <a:xfrm rot="10800000" flipH="1">
                <a:off x="730617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4" name="Google Shape;1934;p47"/>
              <p:cNvSpPr/>
              <p:nvPr/>
            </p:nvSpPr>
            <p:spPr>
              <a:xfrm>
                <a:off x="730617" y="97352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5" name="Google Shape;1935;p47"/>
              <p:cNvSpPr/>
              <p:nvPr/>
            </p:nvSpPr>
            <p:spPr>
              <a:xfrm rot="10800000" flipH="1">
                <a:off x="730617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6" name="Google Shape;1936;p47"/>
              <p:cNvSpPr/>
              <p:nvPr/>
            </p:nvSpPr>
            <p:spPr>
              <a:xfrm>
                <a:off x="730617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7" name="Google Shape;1937;p47"/>
              <p:cNvSpPr/>
              <p:nvPr/>
            </p:nvSpPr>
            <p:spPr>
              <a:xfrm rot="10800000" flipH="1">
                <a:off x="1095926" y="36507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8" name="Google Shape;1938;p47"/>
              <p:cNvSpPr/>
              <p:nvPr/>
            </p:nvSpPr>
            <p:spPr>
              <a:xfrm>
                <a:off x="1095926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9" name="Google Shape;1939;p47"/>
              <p:cNvSpPr/>
              <p:nvPr/>
            </p:nvSpPr>
            <p:spPr>
              <a:xfrm rot="10800000" flipH="1">
                <a:off x="1095926" y="60845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0" name="Google Shape;1940;p47"/>
              <p:cNvSpPr/>
              <p:nvPr/>
            </p:nvSpPr>
            <p:spPr>
              <a:xfrm>
                <a:off x="1095926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1" name="Google Shape;1941;p47"/>
              <p:cNvSpPr/>
              <p:nvPr/>
            </p:nvSpPr>
            <p:spPr>
              <a:xfrm rot="10800000" flipH="1">
                <a:off x="1095926" y="12169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2" name="Google Shape;1942;p47"/>
              <p:cNvSpPr/>
              <p:nvPr/>
            </p:nvSpPr>
            <p:spPr>
              <a:xfrm>
                <a:off x="1095926" y="24338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3" name="Google Shape;1943;p47"/>
              <p:cNvSpPr/>
              <p:nvPr/>
            </p:nvSpPr>
            <p:spPr>
              <a:xfrm rot="10800000" flipH="1">
                <a:off x="974156" y="85183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4" name="Google Shape;1944;p47"/>
              <p:cNvSpPr/>
              <p:nvPr/>
            </p:nvSpPr>
            <p:spPr>
              <a:xfrm>
                <a:off x="974156" y="97352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5" name="Google Shape;1945;p47"/>
              <p:cNvSpPr/>
              <p:nvPr/>
            </p:nvSpPr>
            <p:spPr>
              <a:xfrm rot="10800000" flipH="1">
                <a:off x="974156" y="1095210"/>
                <a:ext cx="81180" cy="81128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6" name="Google Shape;1946;p47"/>
              <p:cNvSpPr/>
              <p:nvPr/>
            </p:nvSpPr>
            <p:spPr>
              <a:xfrm>
                <a:off x="1095926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7" name="Google Shape;1947;p47"/>
              <p:cNvSpPr/>
              <p:nvPr/>
            </p:nvSpPr>
            <p:spPr>
              <a:xfrm rot="10800000" flipH="1">
                <a:off x="974156" y="60845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8" name="Google Shape;1948;p47"/>
              <p:cNvSpPr/>
              <p:nvPr/>
            </p:nvSpPr>
            <p:spPr>
              <a:xfrm>
                <a:off x="974156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9" name="Google Shape;1949;p47"/>
              <p:cNvSpPr/>
              <p:nvPr/>
            </p:nvSpPr>
            <p:spPr>
              <a:xfrm>
                <a:off x="974156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0" name="Google Shape;1950;p47"/>
              <p:cNvSpPr/>
              <p:nvPr/>
            </p:nvSpPr>
            <p:spPr>
              <a:xfrm>
                <a:off x="1339465" y="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1" name="Google Shape;1951;p47"/>
              <p:cNvSpPr/>
              <p:nvPr/>
            </p:nvSpPr>
            <p:spPr>
              <a:xfrm>
                <a:off x="1339465" y="24338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2" name="Google Shape;1952;p47"/>
              <p:cNvSpPr/>
              <p:nvPr/>
            </p:nvSpPr>
            <p:spPr>
              <a:xfrm>
                <a:off x="1217696" y="109521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3" name="Google Shape;1953;p47"/>
              <p:cNvSpPr/>
              <p:nvPr/>
            </p:nvSpPr>
            <p:spPr>
              <a:xfrm>
                <a:off x="1339465" y="12169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4" name="Google Shape;1954;p47"/>
              <p:cNvSpPr/>
              <p:nvPr/>
            </p:nvSpPr>
            <p:spPr>
              <a:xfrm>
                <a:off x="1339465" y="36507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5" name="Google Shape;1955;p47"/>
              <p:cNvSpPr/>
              <p:nvPr/>
            </p:nvSpPr>
            <p:spPr>
              <a:xfrm>
                <a:off x="1339465" y="48676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6" name="Google Shape;1956;p47"/>
              <p:cNvSpPr/>
              <p:nvPr/>
            </p:nvSpPr>
            <p:spPr>
              <a:xfrm>
                <a:off x="2191853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7" name="Google Shape;1957;p47"/>
              <p:cNvSpPr/>
              <p:nvPr/>
            </p:nvSpPr>
            <p:spPr>
              <a:xfrm>
                <a:off x="1826544" y="36507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8" name="Google Shape;1958;p47"/>
              <p:cNvSpPr/>
              <p:nvPr/>
            </p:nvSpPr>
            <p:spPr>
              <a:xfrm>
                <a:off x="2070083" y="12169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9" name="Google Shape;1959;p47"/>
              <p:cNvSpPr/>
              <p:nvPr/>
            </p:nvSpPr>
            <p:spPr>
              <a:xfrm>
                <a:off x="2070083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0" name="Google Shape;1960;p47"/>
              <p:cNvSpPr/>
              <p:nvPr/>
            </p:nvSpPr>
            <p:spPr>
              <a:xfrm>
                <a:off x="2313622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1" name="Google Shape;1961;p47"/>
              <p:cNvSpPr/>
              <p:nvPr/>
            </p:nvSpPr>
            <p:spPr>
              <a:xfrm>
                <a:off x="2313622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2" name="Google Shape;1962;p47"/>
              <p:cNvSpPr/>
              <p:nvPr/>
            </p:nvSpPr>
            <p:spPr>
              <a:xfrm>
                <a:off x="2191853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3" name="Google Shape;1963;p47"/>
              <p:cNvSpPr/>
              <p:nvPr/>
            </p:nvSpPr>
            <p:spPr>
              <a:xfrm>
                <a:off x="2313622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4" name="Google Shape;1964;p47"/>
              <p:cNvSpPr/>
              <p:nvPr/>
            </p:nvSpPr>
            <p:spPr>
              <a:xfrm>
                <a:off x="1948313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5" name="Google Shape;1965;p47"/>
              <p:cNvSpPr/>
              <p:nvPr/>
            </p:nvSpPr>
            <p:spPr>
              <a:xfrm>
                <a:off x="2313622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6" name="Google Shape;1966;p47"/>
              <p:cNvSpPr/>
              <p:nvPr/>
            </p:nvSpPr>
            <p:spPr>
              <a:xfrm>
                <a:off x="1826544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7" name="Google Shape;1967;p47"/>
              <p:cNvSpPr/>
              <p:nvPr/>
            </p:nvSpPr>
            <p:spPr>
              <a:xfrm>
                <a:off x="1948313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8" name="Google Shape;1968;p47"/>
              <p:cNvSpPr/>
              <p:nvPr/>
            </p:nvSpPr>
            <p:spPr>
              <a:xfrm>
                <a:off x="1826544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9" name="Google Shape;1969;p47"/>
              <p:cNvSpPr/>
              <p:nvPr/>
            </p:nvSpPr>
            <p:spPr>
              <a:xfrm>
                <a:off x="1826544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0" name="Google Shape;1970;p47"/>
              <p:cNvSpPr/>
              <p:nvPr/>
            </p:nvSpPr>
            <p:spPr>
              <a:xfrm>
                <a:off x="2191853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1" name="Google Shape;1971;p47"/>
              <p:cNvSpPr/>
              <p:nvPr/>
            </p:nvSpPr>
            <p:spPr>
              <a:xfrm>
                <a:off x="2191853" y="97352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2" name="Google Shape;1972;p47"/>
              <p:cNvSpPr/>
              <p:nvPr/>
            </p:nvSpPr>
            <p:spPr>
              <a:xfrm>
                <a:off x="2070083" y="36507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3" name="Google Shape;1973;p47"/>
              <p:cNvSpPr/>
              <p:nvPr/>
            </p:nvSpPr>
            <p:spPr>
              <a:xfrm>
                <a:off x="2070083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4" name="Google Shape;1974;p47"/>
              <p:cNvSpPr/>
              <p:nvPr/>
            </p:nvSpPr>
            <p:spPr>
              <a:xfrm>
                <a:off x="2070083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5" name="Google Shape;1975;p47"/>
              <p:cNvSpPr/>
              <p:nvPr/>
            </p:nvSpPr>
            <p:spPr>
              <a:xfrm>
                <a:off x="2070083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6" name="Google Shape;1976;p47"/>
              <p:cNvSpPr/>
              <p:nvPr/>
            </p:nvSpPr>
            <p:spPr>
              <a:xfrm>
                <a:off x="2313622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7" name="Google Shape;1977;p47"/>
              <p:cNvSpPr/>
              <p:nvPr/>
            </p:nvSpPr>
            <p:spPr>
              <a:xfrm>
                <a:off x="2313622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8" name="Google Shape;1978;p47"/>
              <p:cNvSpPr/>
              <p:nvPr/>
            </p:nvSpPr>
            <p:spPr>
              <a:xfrm>
                <a:off x="1826544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9" name="Google Shape;1979;p47"/>
              <p:cNvSpPr/>
              <p:nvPr/>
            </p:nvSpPr>
            <p:spPr>
              <a:xfrm>
                <a:off x="1826544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0" name="Google Shape;1980;p47"/>
              <p:cNvSpPr/>
              <p:nvPr/>
            </p:nvSpPr>
            <p:spPr>
              <a:xfrm>
                <a:off x="1826544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1" name="Google Shape;1981;p47"/>
              <p:cNvSpPr/>
              <p:nvPr/>
            </p:nvSpPr>
            <p:spPr>
              <a:xfrm>
                <a:off x="1826544" y="24338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2" name="Google Shape;1982;p47"/>
              <p:cNvSpPr/>
              <p:nvPr/>
            </p:nvSpPr>
            <p:spPr>
              <a:xfrm>
                <a:off x="1826544" y="109521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3" name="Google Shape;1983;p47"/>
              <p:cNvSpPr/>
              <p:nvPr/>
            </p:nvSpPr>
            <p:spPr>
              <a:xfrm>
                <a:off x="1948313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4" name="Google Shape;1984;p47"/>
              <p:cNvSpPr/>
              <p:nvPr/>
            </p:nvSpPr>
            <p:spPr>
              <a:xfrm>
                <a:off x="1948313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5" name="Google Shape;1985;p47"/>
              <p:cNvSpPr/>
              <p:nvPr/>
            </p:nvSpPr>
            <p:spPr>
              <a:xfrm>
                <a:off x="2191853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6" name="Google Shape;1986;p47"/>
              <p:cNvSpPr/>
              <p:nvPr/>
            </p:nvSpPr>
            <p:spPr>
              <a:xfrm>
                <a:off x="2191853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7" name="Google Shape;1987;p47"/>
              <p:cNvSpPr/>
              <p:nvPr/>
            </p:nvSpPr>
            <p:spPr>
              <a:xfrm>
                <a:off x="2191853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8" name="Google Shape;1988;p47"/>
              <p:cNvSpPr/>
              <p:nvPr/>
            </p:nvSpPr>
            <p:spPr>
              <a:xfrm>
                <a:off x="2191853" y="109521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9" name="Google Shape;1989;p47"/>
              <p:cNvSpPr/>
              <p:nvPr/>
            </p:nvSpPr>
            <p:spPr>
              <a:xfrm>
                <a:off x="1948313" y="97352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0" name="Google Shape;1990;p47"/>
              <p:cNvSpPr/>
              <p:nvPr/>
            </p:nvSpPr>
            <p:spPr>
              <a:xfrm>
                <a:off x="2191853" y="24338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1" name="Google Shape;1991;p47"/>
              <p:cNvSpPr/>
              <p:nvPr/>
            </p:nvSpPr>
            <p:spPr>
              <a:xfrm>
                <a:off x="2191853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2" name="Google Shape;1992;p47"/>
              <p:cNvSpPr/>
              <p:nvPr/>
            </p:nvSpPr>
            <p:spPr>
              <a:xfrm>
                <a:off x="2070083" y="85183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3" name="Google Shape;1993;p47"/>
              <p:cNvSpPr/>
              <p:nvPr/>
            </p:nvSpPr>
            <p:spPr>
              <a:xfrm>
                <a:off x="2070083" y="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4" name="Google Shape;1994;p47"/>
              <p:cNvSpPr/>
              <p:nvPr/>
            </p:nvSpPr>
            <p:spPr>
              <a:xfrm>
                <a:off x="2070083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5" name="Google Shape;1995;p47"/>
              <p:cNvSpPr/>
              <p:nvPr/>
            </p:nvSpPr>
            <p:spPr>
              <a:xfrm>
                <a:off x="2070083" y="109521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6" name="Google Shape;1996;p47"/>
              <p:cNvSpPr/>
              <p:nvPr/>
            </p:nvSpPr>
            <p:spPr>
              <a:xfrm>
                <a:off x="1826544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7" name="Google Shape;1997;p47"/>
              <p:cNvSpPr/>
              <p:nvPr/>
            </p:nvSpPr>
            <p:spPr>
              <a:xfrm rot="10800000" flipH="1">
                <a:off x="1948313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8" name="Google Shape;1998;p47"/>
              <p:cNvSpPr/>
              <p:nvPr/>
            </p:nvSpPr>
            <p:spPr>
              <a:xfrm rot="10800000" flipH="1">
                <a:off x="1948313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9" name="Google Shape;1999;p47"/>
              <p:cNvSpPr/>
              <p:nvPr/>
            </p:nvSpPr>
            <p:spPr>
              <a:xfrm>
                <a:off x="1948313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0" name="Google Shape;2000;p47"/>
              <p:cNvSpPr/>
              <p:nvPr/>
            </p:nvSpPr>
            <p:spPr>
              <a:xfrm>
                <a:off x="1948313" y="109521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1" name="Google Shape;2001;p47"/>
              <p:cNvSpPr/>
              <p:nvPr/>
            </p:nvSpPr>
            <p:spPr>
              <a:xfrm>
                <a:off x="2313622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2" name="Google Shape;2002;p47"/>
              <p:cNvSpPr/>
              <p:nvPr/>
            </p:nvSpPr>
            <p:spPr>
              <a:xfrm>
                <a:off x="2313622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3" name="Google Shape;2003;p47"/>
              <p:cNvSpPr/>
              <p:nvPr/>
            </p:nvSpPr>
            <p:spPr>
              <a:xfrm rot="10800000" flipH="1">
                <a:off x="1948313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4" name="Google Shape;2004;p47"/>
              <p:cNvSpPr/>
              <p:nvPr/>
            </p:nvSpPr>
            <p:spPr>
              <a:xfrm>
                <a:off x="2313622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5" name="Google Shape;2005;p47"/>
              <p:cNvSpPr/>
              <p:nvPr/>
            </p:nvSpPr>
            <p:spPr>
              <a:xfrm>
                <a:off x="2313622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6" name="Google Shape;2006;p47"/>
              <p:cNvSpPr/>
              <p:nvPr/>
            </p:nvSpPr>
            <p:spPr>
              <a:xfrm>
                <a:off x="2435392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7" name="Google Shape;2007;p47"/>
              <p:cNvSpPr/>
              <p:nvPr/>
            </p:nvSpPr>
            <p:spPr>
              <a:xfrm>
                <a:off x="2435392" y="109521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8" name="Google Shape;2008;p47"/>
              <p:cNvSpPr/>
              <p:nvPr/>
            </p:nvSpPr>
            <p:spPr>
              <a:xfrm>
                <a:off x="2435392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9" name="Google Shape;2009;p47"/>
              <p:cNvSpPr/>
              <p:nvPr/>
            </p:nvSpPr>
            <p:spPr>
              <a:xfrm>
                <a:off x="2435392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0" name="Google Shape;2010;p47"/>
              <p:cNvSpPr/>
              <p:nvPr/>
            </p:nvSpPr>
            <p:spPr>
              <a:xfrm>
                <a:off x="2435392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1" name="Google Shape;2011;p47"/>
              <p:cNvSpPr/>
              <p:nvPr/>
            </p:nvSpPr>
            <p:spPr>
              <a:xfrm>
                <a:off x="2435392" y="97352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2" name="Google Shape;2012;p47"/>
              <p:cNvSpPr/>
              <p:nvPr/>
            </p:nvSpPr>
            <p:spPr>
              <a:xfrm>
                <a:off x="2435392" y="73014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3" name="Google Shape;2013;p47"/>
              <p:cNvSpPr/>
              <p:nvPr/>
            </p:nvSpPr>
            <p:spPr>
              <a:xfrm>
                <a:off x="2435392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4" name="Google Shape;2014;p47"/>
              <p:cNvSpPr/>
              <p:nvPr/>
            </p:nvSpPr>
            <p:spPr>
              <a:xfrm>
                <a:off x="2557161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5" name="Google Shape;2015;p47"/>
              <p:cNvSpPr/>
              <p:nvPr/>
            </p:nvSpPr>
            <p:spPr>
              <a:xfrm>
                <a:off x="2557161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6" name="Google Shape;2016;p47"/>
              <p:cNvSpPr/>
              <p:nvPr/>
            </p:nvSpPr>
            <p:spPr>
              <a:xfrm>
                <a:off x="2557161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7" name="Google Shape;2017;p47"/>
              <p:cNvSpPr/>
              <p:nvPr/>
            </p:nvSpPr>
            <p:spPr>
              <a:xfrm>
                <a:off x="2557161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8" name="Google Shape;2018;p47"/>
              <p:cNvSpPr/>
              <p:nvPr/>
            </p:nvSpPr>
            <p:spPr>
              <a:xfrm>
                <a:off x="2435392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9" name="Google Shape;2019;p47"/>
              <p:cNvSpPr/>
              <p:nvPr/>
            </p:nvSpPr>
            <p:spPr>
              <a:xfrm>
                <a:off x="2435392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0" name="Google Shape;2020;p47"/>
              <p:cNvSpPr/>
              <p:nvPr/>
            </p:nvSpPr>
            <p:spPr>
              <a:xfrm>
                <a:off x="2678931" y="109521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1" name="Google Shape;2021;p47"/>
              <p:cNvSpPr/>
              <p:nvPr/>
            </p:nvSpPr>
            <p:spPr>
              <a:xfrm>
                <a:off x="2678931" y="97352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2" name="Google Shape;2022;p47"/>
              <p:cNvSpPr/>
              <p:nvPr/>
            </p:nvSpPr>
            <p:spPr>
              <a:xfrm rot="10800000" flipH="1">
                <a:off x="2678931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3" name="Google Shape;2023;p47"/>
              <p:cNvSpPr/>
              <p:nvPr/>
            </p:nvSpPr>
            <p:spPr>
              <a:xfrm rot="10800000" flipH="1">
                <a:off x="2678931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4" name="Google Shape;2024;p47"/>
              <p:cNvSpPr/>
              <p:nvPr/>
            </p:nvSpPr>
            <p:spPr>
              <a:xfrm>
                <a:off x="2678931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5" name="Google Shape;2025;p47"/>
              <p:cNvSpPr/>
              <p:nvPr/>
            </p:nvSpPr>
            <p:spPr>
              <a:xfrm rot="10800000" flipH="1">
                <a:off x="2678931" y="24338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6" name="Google Shape;2026;p47"/>
              <p:cNvSpPr/>
              <p:nvPr/>
            </p:nvSpPr>
            <p:spPr>
              <a:xfrm rot="10800000" flipH="1">
                <a:off x="2678931" y="36507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7" name="Google Shape;2027;p47"/>
              <p:cNvSpPr/>
              <p:nvPr/>
            </p:nvSpPr>
            <p:spPr>
              <a:xfrm>
                <a:off x="2678931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8" name="Google Shape;2028;p47"/>
              <p:cNvSpPr/>
              <p:nvPr/>
            </p:nvSpPr>
            <p:spPr>
              <a:xfrm rot="10800000" flipH="1">
                <a:off x="2557161" y="1095210"/>
                <a:ext cx="81180" cy="81128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9" name="Google Shape;2029;p47"/>
              <p:cNvSpPr/>
              <p:nvPr/>
            </p:nvSpPr>
            <p:spPr>
              <a:xfrm rot="10800000" flipH="1">
                <a:off x="2678931" y="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0" name="Google Shape;2030;p47"/>
              <p:cNvSpPr/>
              <p:nvPr/>
            </p:nvSpPr>
            <p:spPr>
              <a:xfrm>
                <a:off x="2678931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1" name="Google Shape;2031;p47"/>
              <p:cNvSpPr/>
              <p:nvPr/>
            </p:nvSpPr>
            <p:spPr>
              <a:xfrm rot="10800000" flipH="1">
                <a:off x="2557161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2" name="Google Shape;2032;p47"/>
              <p:cNvSpPr/>
              <p:nvPr/>
            </p:nvSpPr>
            <p:spPr>
              <a:xfrm rot="10800000" flipH="1">
                <a:off x="2557161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3" name="Google Shape;2033;p47"/>
              <p:cNvSpPr/>
              <p:nvPr/>
            </p:nvSpPr>
            <p:spPr>
              <a:xfrm>
                <a:off x="2557161" y="97352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4" name="Google Shape;2034;p47"/>
              <p:cNvSpPr/>
              <p:nvPr/>
            </p:nvSpPr>
            <p:spPr>
              <a:xfrm rot="10800000" flipH="1">
                <a:off x="2557161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5" name="Google Shape;2035;p47"/>
              <p:cNvSpPr/>
              <p:nvPr/>
            </p:nvSpPr>
            <p:spPr>
              <a:xfrm>
                <a:off x="2557161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6" name="Google Shape;2036;p47"/>
              <p:cNvSpPr/>
              <p:nvPr/>
            </p:nvSpPr>
            <p:spPr>
              <a:xfrm rot="10800000" flipH="1">
                <a:off x="2800701" y="85183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7" name="Google Shape;2037;p47"/>
              <p:cNvSpPr/>
              <p:nvPr/>
            </p:nvSpPr>
            <p:spPr>
              <a:xfrm>
                <a:off x="2800701" y="97352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8" name="Google Shape;2038;p47"/>
              <p:cNvSpPr/>
              <p:nvPr/>
            </p:nvSpPr>
            <p:spPr>
              <a:xfrm rot="10800000" flipH="1">
                <a:off x="2922470" y="36507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9" name="Google Shape;2039;p47"/>
              <p:cNvSpPr/>
              <p:nvPr/>
            </p:nvSpPr>
            <p:spPr>
              <a:xfrm>
                <a:off x="2922470" y="48676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0" name="Google Shape;2040;p47"/>
              <p:cNvSpPr/>
              <p:nvPr/>
            </p:nvSpPr>
            <p:spPr>
              <a:xfrm rot="10800000" flipH="1">
                <a:off x="2800701" y="60845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1" name="Google Shape;2041;p47"/>
              <p:cNvSpPr/>
              <p:nvPr/>
            </p:nvSpPr>
            <p:spPr>
              <a:xfrm>
                <a:off x="2800701" y="73014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2" name="Google Shape;2042;p47"/>
              <p:cNvSpPr/>
              <p:nvPr/>
            </p:nvSpPr>
            <p:spPr>
              <a:xfrm rot="10800000" flipH="1">
                <a:off x="2922470" y="12169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3" name="Google Shape;2043;p47"/>
              <p:cNvSpPr/>
              <p:nvPr/>
            </p:nvSpPr>
            <p:spPr>
              <a:xfrm>
                <a:off x="2922470" y="24338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4" name="Google Shape;2044;p47"/>
              <p:cNvSpPr/>
              <p:nvPr/>
            </p:nvSpPr>
            <p:spPr>
              <a:xfrm rot="10800000" flipH="1">
                <a:off x="2800701" y="1095210"/>
                <a:ext cx="81180" cy="81128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5" name="Google Shape;2045;p47"/>
              <p:cNvSpPr/>
              <p:nvPr/>
            </p:nvSpPr>
            <p:spPr>
              <a:xfrm>
                <a:off x="2922470" y="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6" name="Google Shape;2046;p47"/>
              <p:cNvSpPr/>
              <p:nvPr/>
            </p:nvSpPr>
            <p:spPr>
              <a:xfrm rot="10800000" flipH="1">
                <a:off x="2922470" y="1095210"/>
                <a:ext cx="81180" cy="81128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7" name="Google Shape;2047;p47"/>
              <p:cNvSpPr/>
              <p:nvPr/>
            </p:nvSpPr>
            <p:spPr>
              <a:xfrm rot="10800000" flipH="1">
                <a:off x="2922470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8" name="Google Shape;2048;p47"/>
              <p:cNvSpPr/>
              <p:nvPr/>
            </p:nvSpPr>
            <p:spPr>
              <a:xfrm>
                <a:off x="2922470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9" name="Google Shape;2049;p47"/>
              <p:cNvSpPr/>
              <p:nvPr/>
            </p:nvSpPr>
            <p:spPr>
              <a:xfrm rot="10800000" flipH="1">
                <a:off x="2922470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0" name="Google Shape;2050;p47"/>
              <p:cNvSpPr/>
              <p:nvPr/>
            </p:nvSpPr>
            <p:spPr>
              <a:xfrm>
                <a:off x="2922470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1" name="Google Shape;2051;p47"/>
              <p:cNvSpPr/>
              <p:nvPr/>
            </p:nvSpPr>
            <p:spPr>
              <a:xfrm>
                <a:off x="2800701" y="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2" name="Google Shape;2052;p47"/>
              <p:cNvSpPr/>
              <p:nvPr/>
            </p:nvSpPr>
            <p:spPr>
              <a:xfrm>
                <a:off x="2800701" y="24338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3" name="Google Shape;2053;p47"/>
              <p:cNvSpPr/>
              <p:nvPr/>
            </p:nvSpPr>
            <p:spPr>
              <a:xfrm>
                <a:off x="2800701" y="12169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4" name="Google Shape;2054;p47"/>
              <p:cNvSpPr/>
              <p:nvPr/>
            </p:nvSpPr>
            <p:spPr>
              <a:xfrm>
                <a:off x="2800701" y="36507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5" name="Google Shape;2055;p47"/>
              <p:cNvSpPr/>
              <p:nvPr/>
            </p:nvSpPr>
            <p:spPr>
              <a:xfrm>
                <a:off x="2800701" y="48676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6" name="Google Shape;2056;p47"/>
              <p:cNvSpPr/>
              <p:nvPr/>
            </p:nvSpPr>
            <p:spPr>
              <a:xfrm>
                <a:off x="3044240" y="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7" name="Google Shape;2057;p47"/>
              <p:cNvSpPr/>
              <p:nvPr/>
            </p:nvSpPr>
            <p:spPr>
              <a:xfrm>
                <a:off x="3044240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8" name="Google Shape;2058;p47"/>
              <p:cNvSpPr/>
              <p:nvPr/>
            </p:nvSpPr>
            <p:spPr>
              <a:xfrm>
                <a:off x="3044240" y="48676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9" name="Google Shape;2059;p47"/>
              <p:cNvSpPr/>
              <p:nvPr/>
            </p:nvSpPr>
            <p:spPr>
              <a:xfrm>
                <a:off x="3044240" y="60845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0" name="Google Shape;2060;p47"/>
              <p:cNvSpPr/>
              <p:nvPr/>
            </p:nvSpPr>
            <p:spPr>
              <a:xfrm>
                <a:off x="3044240" y="73014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1" name="Google Shape;2061;p47"/>
              <p:cNvSpPr/>
              <p:nvPr/>
            </p:nvSpPr>
            <p:spPr>
              <a:xfrm>
                <a:off x="3044240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2" name="Google Shape;2062;p47"/>
              <p:cNvSpPr/>
              <p:nvPr/>
            </p:nvSpPr>
            <p:spPr>
              <a:xfrm>
                <a:off x="3044240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3" name="Google Shape;2063;p47"/>
              <p:cNvSpPr/>
              <p:nvPr/>
            </p:nvSpPr>
            <p:spPr>
              <a:xfrm>
                <a:off x="3044240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4" name="Google Shape;2064;p47"/>
              <p:cNvSpPr/>
              <p:nvPr/>
            </p:nvSpPr>
            <p:spPr>
              <a:xfrm>
                <a:off x="3044240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5" name="Google Shape;2065;p47"/>
              <p:cNvSpPr/>
              <p:nvPr/>
            </p:nvSpPr>
            <p:spPr>
              <a:xfrm>
                <a:off x="3044240" y="97352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6" name="Google Shape;2066;p47"/>
              <p:cNvSpPr/>
              <p:nvPr/>
            </p:nvSpPr>
            <p:spPr>
              <a:xfrm>
                <a:off x="3166010" y="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7" name="Google Shape;2067;p47"/>
              <p:cNvSpPr/>
              <p:nvPr/>
            </p:nvSpPr>
            <p:spPr>
              <a:xfrm>
                <a:off x="3166010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8" name="Google Shape;2068;p47"/>
              <p:cNvSpPr/>
              <p:nvPr/>
            </p:nvSpPr>
            <p:spPr>
              <a:xfrm>
                <a:off x="3166010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9" name="Google Shape;2069;p47"/>
              <p:cNvSpPr/>
              <p:nvPr/>
            </p:nvSpPr>
            <p:spPr>
              <a:xfrm>
                <a:off x="3166010" y="60845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0" name="Google Shape;2070;p47"/>
              <p:cNvSpPr/>
              <p:nvPr/>
            </p:nvSpPr>
            <p:spPr>
              <a:xfrm>
                <a:off x="3166010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1" name="Google Shape;2071;p47"/>
              <p:cNvSpPr/>
              <p:nvPr/>
            </p:nvSpPr>
            <p:spPr>
              <a:xfrm>
                <a:off x="3166010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2" name="Google Shape;2072;p47"/>
              <p:cNvSpPr/>
              <p:nvPr/>
            </p:nvSpPr>
            <p:spPr>
              <a:xfrm>
                <a:off x="3166010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3" name="Google Shape;2073;p47"/>
              <p:cNvSpPr/>
              <p:nvPr/>
            </p:nvSpPr>
            <p:spPr>
              <a:xfrm>
                <a:off x="3166010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4" name="Google Shape;2074;p47"/>
              <p:cNvSpPr/>
              <p:nvPr/>
            </p:nvSpPr>
            <p:spPr>
              <a:xfrm>
                <a:off x="3166010" y="730140"/>
                <a:ext cx="81180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5" name="Google Shape;2075;p47"/>
              <p:cNvSpPr/>
              <p:nvPr/>
            </p:nvSpPr>
            <p:spPr>
              <a:xfrm>
                <a:off x="3166010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076" name="Google Shape;2076;p47"/>
          <p:cNvSpPr/>
          <p:nvPr/>
        </p:nvSpPr>
        <p:spPr>
          <a:xfrm>
            <a:off x="4010690" y="1397415"/>
            <a:ext cx="989014" cy="1350963"/>
          </a:xfrm>
          <a:prstGeom prst="rect">
            <a:avLst/>
          </a:prstGeom>
          <a:noFill/>
          <a:ln w="571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7" name="Google Shape;2077;p47"/>
          <p:cNvSpPr txBox="1"/>
          <p:nvPr/>
        </p:nvSpPr>
        <p:spPr>
          <a:xfrm>
            <a:off x="5943947" y="705297"/>
            <a:ext cx="951222" cy="37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window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8" name="Google Shape;2078;p47"/>
          <p:cNvSpPr/>
          <p:nvPr/>
        </p:nvSpPr>
        <p:spPr>
          <a:xfrm>
            <a:off x="5050502" y="1158819"/>
            <a:ext cx="1520827" cy="276697"/>
          </a:xfrm>
          <a:custGeom>
            <a:avLst/>
            <a:gdLst/>
            <a:ahLst/>
            <a:cxnLst/>
            <a:rect l="l" t="t" r="r" b="b"/>
            <a:pathLst>
              <a:path w="21600" h="20800" extrusionOk="0">
                <a:moveTo>
                  <a:pt x="21600" y="800"/>
                </a:moveTo>
                <a:cubicBezTo>
                  <a:pt x="19259" y="0"/>
                  <a:pt x="16917" y="-800"/>
                  <a:pt x="16766" y="1600"/>
                </a:cubicBezTo>
                <a:cubicBezTo>
                  <a:pt x="16615" y="4000"/>
                  <a:pt x="20845" y="13200"/>
                  <a:pt x="20694" y="15200"/>
                </a:cubicBezTo>
                <a:cubicBezTo>
                  <a:pt x="20543" y="17200"/>
                  <a:pt x="17748" y="13867"/>
                  <a:pt x="15860" y="13600"/>
                </a:cubicBezTo>
                <a:cubicBezTo>
                  <a:pt x="13972" y="13333"/>
                  <a:pt x="12008" y="12400"/>
                  <a:pt x="9365" y="13600"/>
                </a:cubicBezTo>
                <a:cubicBezTo>
                  <a:pt x="6722" y="14800"/>
                  <a:pt x="3361" y="17800"/>
                  <a:pt x="0" y="20800"/>
                </a:cubicBezTo>
              </a:path>
            </a:pathLst>
          </a:cu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9" name="Google Shape;2079;p47"/>
          <p:cNvSpPr txBox="1"/>
          <p:nvPr/>
        </p:nvSpPr>
        <p:spPr>
          <a:xfrm>
            <a:off x="1256059" y="3256410"/>
            <a:ext cx="1628762" cy="37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input streams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0" name="Google Shape;2080;p47"/>
          <p:cNvSpPr txBox="1"/>
          <p:nvPr/>
        </p:nvSpPr>
        <p:spPr>
          <a:xfrm>
            <a:off x="6720235" y="3124200"/>
            <a:ext cx="2179177" cy="37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streams of answer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1" name="Google Shape;2081;p47"/>
          <p:cNvSpPr/>
          <p:nvPr/>
        </p:nvSpPr>
        <p:spPr>
          <a:xfrm>
            <a:off x="2395621" y="2679338"/>
            <a:ext cx="808620" cy="606425"/>
          </a:xfrm>
          <a:custGeom>
            <a:avLst/>
            <a:gdLst/>
            <a:ahLst/>
            <a:cxnLst/>
            <a:rect l="l" t="t" r="r" b="b"/>
            <a:pathLst>
              <a:path w="21240" h="21600" extrusionOk="0">
                <a:moveTo>
                  <a:pt x="1968" y="21600"/>
                </a:moveTo>
                <a:cubicBezTo>
                  <a:pt x="5203" y="21221"/>
                  <a:pt x="8438" y="20842"/>
                  <a:pt x="8112" y="20084"/>
                </a:cubicBezTo>
                <a:cubicBezTo>
                  <a:pt x="7787" y="19326"/>
                  <a:pt x="-360" y="18000"/>
                  <a:pt x="12" y="17053"/>
                </a:cubicBezTo>
                <a:cubicBezTo>
                  <a:pt x="385" y="16105"/>
                  <a:pt x="7228" y="15979"/>
                  <a:pt x="10347" y="14400"/>
                </a:cubicBezTo>
                <a:cubicBezTo>
                  <a:pt x="13466" y="12821"/>
                  <a:pt x="16911" y="9979"/>
                  <a:pt x="18726" y="7579"/>
                </a:cubicBezTo>
                <a:cubicBezTo>
                  <a:pt x="20542" y="5179"/>
                  <a:pt x="20891" y="2589"/>
                  <a:pt x="21240" y="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2" name="Google Shape;2082;p47"/>
          <p:cNvSpPr/>
          <p:nvPr/>
        </p:nvSpPr>
        <p:spPr>
          <a:xfrm>
            <a:off x="6603078" y="3508376"/>
            <a:ext cx="1382713" cy="8509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cubicBezTo>
                  <a:pt x="19052" y="247"/>
                  <a:pt x="16505" y="495"/>
                  <a:pt x="16449" y="1080"/>
                </a:cubicBezTo>
                <a:cubicBezTo>
                  <a:pt x="16394" y="1665"/>
                  <a:pt x="21074" y="2925"/>
                  <a:pt x="21268" y="3510"/>
                </a:cubicBezTo>
                <a:cubicBezTo>
                  <a:pt x="21462" y="4095"/>
                  <a:pt x="19911" y="3555"/>
                  <a:pt x="17612" y="4590"/>
                </a:cubicBezTo>
                <a:cubicBezTo>
                  <a:pt x="15314" y="5625"/>
                  <a:pt x="10412" y="6885"/>
                  <a:pt x="7477" y="9720"/>
                </a:cubicBezTo>
                <a:cubicBezTo>
                  <a:pt x="4542" y="12555"/>
                  <a:pt x="2271" y="17077"/>
                  <a:pt x="0" y="2160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83" name="Google Shape;2083;p47"/>
          <p:cNvGrpSpPr/>
          <p:nvPr/>
        </p:nvGrpSpPr>
        <p:grpSpPr>
          <a:xfrm>
            <a:off x="3310602" y="2871727"/>
            <a:ext cx="2389190" cy="1795525"/>
            <a:chOff x="0" y="-1"/>
            <a:chExt cx="2389188" cy="1795524"/>
          </a:xfrm>
        </p:grpSpPr>
        <p:sp>
          <p:nvSpPr>
            <p:cNvPr id="2084" name="Google Shape;2084;p47"/>
            <p:cNvSpPr/>
            <p:nvPr/>
          </p:nvSpPr>
          <p:spPr>
            <a:xfrm>
              <a:off x="0" y="-1"/>
              <a:ext cx="2389188" cy="17955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00" y="21600"/>
                  </a:move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3664"/>
                    <a:pt x="20462" y="16411"/>
                    <a:pt x="18437" y="18437"/>
                  </a:cubicBezTo>
                  <a:lnTo>
                    <a:pt x="21600" y="18437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3"/>
            </a:solidFill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47"/>
            <p:cNvSpPr txBox="1"/>
            <p:nvPr/>
          </p:nvSpPr>
          <p:spPr>
            <a:xfrm>
              <a:off x="401958" y="299591"/>
              <a:ext cx="1585271" cy="11963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Calibri"/>
                <a:buNone/>
              </a:pPr>
              <a:r>
                <a:rPr lang="en-US" sz="2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Registered Continuous Query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86" name="Google Shape;2086;p47"/>
          <p:cNvGrpSpPr/>
          <p:nvPr/>
        </p:nvGrpSpPr>
        <p:grpSpPr>
          <a:xfrm>
            <a:off x="598413" y="1216976"/>
            <a:ext cx="2746842" cy="1625521"/>
            <a:chOff x="-1" y="0"/>
            <a:chExt cx="2746840" cy="1625519"/>
          </a:xfrm>
        </p:grpSpPr>
        <p:grpSp>
          <p:nvGrpSpPr>
            <p:cNvPr id="2087" name="Google Shape;2087;p47"/>
            <p:cNvGrpSpPr/>
            <p:nvPr/>
          </p:nvGrpSpPr>
          <p:grpSpPr>
            <a:xfrm>
              <a:off x="-1" y="0"/>
              <a:ext cx="2746840" cy="1625519"/>
              <a:chOff x="0" y="0"/>
              <a:chExt cx="2746838" cy="1625518"/>
            </a:xfrm>
          </p:grpSpPr>
          <p:sp>
            <p:nvSpPr>
              <p:cNvPr id="2088" name="Google Shape;2088;p47"/>
              <p:cNvSpPr/>
              <p:nvPr/>
            </p:nvSpPr>
            <p:spPr>
              <a:xfrm>
                <a:off x="0" y="0"/>
                <a:ext cx="2746838" cy="1625518"/>
              </a:xfrm>
              <a:custGeom>
                <a:avLst/>
                <a:gdLst/>
                <a:ahLst/>
                <a:cxnLst/>
                <a:rect l="l" t="t" r="r" b="b"/>
                <a:pathLst>
                  <a:path w="20879" h="20684" extrusionOk="0">
                    <a:moveTo>
                      <a:pt x="1901" y="6800"/>
                    </a:moveTo>
                    <a:cubicBezTo>
                      <a:pt x="1658" y="4397"/>
                      <a:pt x="2907" y="2184"/>
                      <a:pt x="4691" y="1857"/>
                    </a:cubicBezTo>
                    <a:cubicBezTo>
                      <a:pt x="5414" y="1724"/>
                      <a:pt x="6149" y="1922"/>
                      <a:pt x="6778" y="2419"/>
                    </a:cubicBezTo>
                    <a:cubicBezTo>
                      <a:pt x="7445" y="725"/>
                      <a:pt x="9003" y="82"/>
                      <a:pt x="10259" y="981"/>
                    </a:cubicBezTo>
                    <a:cubicBezTo>
                      <a:pt x="10478" y="1139"/>
                      <a:pt x="10680" y="1338"/>
                      <a:pt x="10857" y="1573"/>
                    </a:cubicBezTo>
                    <a:lnTo>
                      <a:pt x="10857" y="1573"/>
                    </a:lnTo>
                    <a:cubicBezTo>
                      <a:pt x="11377" y="169"/>
                      <a:pt x="12642" y="-401"/>
                      <a:pt x="13683" y="299"/>
                    </a:cubicBezTo>
                    <a:cubicBezTo>
                      <a:pt x="13971" y="493"/>
                      <a:pt x="14223" y="774"/>
                      <a:pt x="14418" y="1119"/>
                    </a:cubicBezTo>
                    <a:cubicBezTo>
                      <a:pt x="15255" y="-209"/>
                      <a:pt x="16734" y="-373"/>
                      <a:pt x="17722" y="753"/>
                    </a:cubicBezTo>
                    <a:cubicBezTo>
                      <a:pt x="18137" y="1226"/>
                      <a:pt x="18417" y="1878"/>
                      <a:pt x="18513" y="2598"/>
                    </a:cubicBezTo>
                    <a:lnTo>
                      <a:pt x="18513" y="2598"/>
                    </a:lnTo>
                    <a:cubicBezTo>
                      <a:pt x="19885" y="3102"/>
                      <a:pt x="20694" y="5013"/>
                      <a:pt x="20321" y="6865"/>
                    </a:cubicBezTo>
                    <a:cubicBezTo>
                      <a:pt x="20289" y="7020"/>
                      <a:pt x="20250" y="7173"/>
                      <a:pt x="20203" y="7321"/>
                    </a:cubicBezTo>
                    <a:cubicBezTo>
                      <a:pt x="21303" y="9251"/>
                      <a:pt x="21034" y="12017"/>
                      <a:pt x="19601" y="13499"/>
                    </a:cubicBezTo>
                    <a:cubicBezTo>
                      <a:pt x="19156" y="13961"/>
                      <a:pt x="18629" y="14259"/>
                      <a:pt x="18072" y="14367"/>
                    </a:cubicBezTo>
                    <a:cubicBezTo>
                      <a:pt x="18072" y="16443"/>
                      <a:pt x="16822" y="18126"/>
                      <a:pt x="15280" y="18126"/>
                    </a:cubicBezTo>
                    <a:cubicBezTo>
                      <a:pt x="14757" y="18126"/>
                      <a:pt x="14245" y="17928"/>
                      <a:pt x="13801" y="17556"/>
                    </a:cubicBezTo>
                    <a:cubicBezTo>
                      <a:pt x="13280" y="19883"/>
                      <a:pt x="11460" y="21199"/>
                      <a:pt x="9738" y="20494"/>
                    </a:cubicBezTo>
                    <a:cubicBezTo>
                      <a:pt x="9016" y="20199"/>
                      <a:pt x="8392" y="19574"/>
                      <a:pt x="7973" y="18727"/>
                    </a:cubicBezTo>
                    <a:cubicBezTo>
                      <a:pt x="6209" y="20160"/>
                      <a:pt x="3920" y="19389"/>
                      <a:pt x="2859" y="17004"/>
                    </a:cubicBezTo>
                    <a:cubicBezTo>
                      <a:pt x="2846" y="16974"/>
                      <a:pt x="2833" y="16944"/>
                      <a:pt x="2820" y="16914"/>
                    </a:cubicBezTo>
                    <a:lnTo>
                      <a:pt x="2820" y="16914"/>
                    </a:lnTo>
                    <a:cubicBezTo>
                      <a:pt x="1666" y="17096"/>
                      <a:pt x="620" y="15986"/>
                      <a:pt x="485" y="14435"/>
                    </a:cubicBezTo>
                    <a:cubicBezTo>
                      <a:pt x="412" y="13608"/>
                      <a:pt x="615" y="12780"/>
                      <a:pt x="1038" y="12172"/>
                    </a:cubicBezTo>
                    <a:lnTo>
                      <a:pt x="1038" y="12172"/>
                    </a:lnTo>
                    <a:cubicBezTo>
                      <a:pt x="39" y="11379"/>
                      <a:pt x="-297" y="9639"/>
                      <a:pt x="288" y="8285"/>
                    </a:cubicBezTo>
                    <a:cubicBezTo>
                      <a:pt x="626" y="7504"/>
                      <a:pt x="1218" y="6988"/>
                      <a:pt x="1883" y="689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9" name="Google Shape;2089;p47"/>
              <p:cNvSpPr/>
              <p:nvPr/>
            </p:nvSpPr>
            <p:spPr>
              <a:xfrm>
                <a:off x="120347" y="914494"/>
                <a:ext cx="270395" cy="27039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0" name="Google Shape;2090;p47"/>
              <p:cNvSpPr/>
              <p:nvPr/>
            </p:nvSpPr>
            <p:spPr>
              <a:xfrm>
                <a:off x="422088" y="903619"/>
                <a:ext cx="180263" cy="18026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1" name="Google Shape;2091;p47"/>
              <p:cNvSpPr/>
              <p:nvPr/>
            </p:nvSpPr>
            <p:spPr>
              <a:xfrm>
                <a:off x="635762" y="911936"/>
                <a:ext cx="90133" cy="9013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092" name="Google Shape;2092;p47"/>
            <p:cNvSpPr txBox="1"/>
            <p:nvPr/>
          </p:nvSpPr>
          <p:spPr>
            <a:xfrm>
              <a:off x="426124" y="538481"/>
              <a:ext cx="1700531" cy="4597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Calibri"/>
                <a:buNone/>
              </a:pPr>
              <a:r>
                <a:rPr lang="en-US" sz="2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Data Sources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93" name="Google Shape;2093;p47"/>
          <p:cNvGrpSpPr/>
          <p:nvPr/>
        </p:nvGrpSpPr>
        <p:grpSpPr>
          <a:xfrm>
            <a:off x="533731" y="4359276"/>
            <a:ext cx="1219625" cy="202418"/>
            <a:chOff x="0" y="0"/>
            <a:chExt cx="1219624" cy="202417"/>
          </a:xfrm>
        </p:grpSpPr>
        <p:sp>
          <p:nvSpPr>
            <p:cNvPr id="2094" name="Google Shape;2094;p47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095" name="Google Shape;2095;p47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96" name="Google Shape;2096;p47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1" name="Google Shape;2101;p48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Windows</a:t>
            </a:r>
            <a:endParaRPr/>
          </a:p>
        </p:txBody>
      </p:sp>
      <p:sp>
        <p:nvSpPr>
          <p:cNvPr id="2102" name="Google Shape;2102;p4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93</a:t>
            </a:fld>
            <a:endParaRPr/>
          </a:p>
        </p:txBody>
      </p:sp>
      <p:sp>
        <p:nvSpPr>
          <p:cNvPr id="2103" name="Google Shape;2103;p48"/>
          <p:cNvSpPr txBox="1">
            <a:spLocks noGrp="1"/>
          </p:cNvSpPr>
          <p:nvPr>
            <p:ph type="body" idx="4294967295"/>
          </p:nvPr>
        </p:nvSpPr>
        <p:spPr>
          <a:xfrm>
            <a:off x="0" y="1244600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Streams are infinite in nature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Processing can end only if the input is finite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A </a:t>
            </a:r>
            <a:r>
              <a:rPr lang="en-US" b="1">
                <a:solidFill>
                  <a:srgbClr val="7030A0"/>
                </a:solidFill>
              </a:rPr>
              <a:t>window operator</a:t>
            </a:r>
            <a:r>
              <a:rPr lang="en-US" b="1">
                <a:solidFill>
                  <a:schemeClr val="accent4"/>
                </a:solidFill>
              </a:rPr>
              <a:t> </a:t>
            </a:r>
            <a:r>
              <a:rPr lang="en-US"/>
              <a:t>selects a finite portion of a stream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We have seen the </a:t>
            </a:r>
            <a:r>
              <a:rPr lang="en-US">
                <a:solidFill>
                  <a:schemeClr val="accent6"/>
                </a:solidFill>
              </a:rPr>
              <a:t>time range</a:t>
            </a:r>
            <a:r>
              <a:rPr lang="en-US"/>
              <a:t> operator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Flux includes a window operator that builds table </a:t>
            </a:r>
            <a:r>
              <a:rPr lang="en-US" b="1">
                <a:solidFill>
                  <a:srgbClr val="7030A0"/>
                </a:solidFill>
              </a:rPr>
              <a:t>tumbling</a:t>
            </a:r>
            <a:r>
              <a:rPr lang="en-US"/>
              <a:t> across the results of the time range operator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/>
              <a:t>e.g. </a:t>
            </a:r>
            <a:r>
              <a:rPr lang="en-US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aggregate</a:t>
            </a:r>
            <a:r>
              <a:rPr lang="en-US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Window(every: 60m,</a:t>
            </a:r>
            <a:r>
              <a:rPr lang="en-US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US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8" name="Google Shape;2108;p9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tumbling window</a:t>
            </a:r>
            <a:endParaRPr/>
          </a:p>
        </p:txBody>
      </p:sp>
      <p:sp>
        <p:nvSpPr>
          <p:cNvPr id="2109" name="Google Shape;2109;p9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94</a:t>
            </a:fld>
            <a:endParaRPr/>
          </a:p>
        </p:txBody>
      </p:sp>
      <p:sp>
        <p:nvSpPr>
          <p:cNvPr id="2110" name="Google Shape;2110;p95"/>
          <p:cNvSpPr txBox="1">
            <a:spLocks noGrp="1"/>
          </p:cNvSpPr>
          <p:nvPr>
            <p:ph type="body" idx="4294967295"/>
          </p:nvPr>
        </p:nvSpPr>
        <p:spPr>
          <a:xfrm>
            <a:off x="0" y="1244600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-US"/>
              <a:t>Anatomy of a Flux query: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</a:t>
            </a:r>
            <a:r>
              <a:rPr lang="en-US"/>
              <a:t> </a:t>
            </a:r>
            <a:endParaRPr sz="180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 sz="1800">
              <a:solidFill>
                <a:srgbClr val="FF4E47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030A0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7030A0"/>
                </a:solidFill>
              </a:rPr>
              <a:t>shaping</a:t>
            </a:r>
            <a:endParaRPr sz="1800">
              <a:solidFill>
                <a:srgbClr val="7030A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00B0F0"/>
                </a:solidFill>
              </a:rPr>
              <a:t>processing</a:t>
            </a:r>
            <a:endParaRPr>
              <a:solidFill>
                <a:srgbClr val="00B0F0"/>
              </a:solidFill>
            </a:endParaRPr>
          </a:p>
        </p:txBody>
      </p:sp>
      <p:sp>
        <p:nvSpPr>
          <p:cNvPr id="2111" name="Google Shape;2111;p95"/>
          <p:cNvSpPr txBox="1"/>
          <p:nvPr/>
        </p:nvSpPr>
        <p:spPr>
          <a:xfrm>
            <a:off x="3906349" y="1606191"/>
            <a:ext cx="4840238" cy="2160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49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tumbling window</a:t>
            </a:r>
            <a:endParaRPr/>
          </a:p>
        </p:txBody>
      </p:sp>
      <p:sp>
        <p:nvSpPr>
          <p:cNvPr id="2117" name="Google Shape;2117;p4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95</a:t>
            </a:fld>
            <a:endParaRPr/>
          </a:p>
        </p:txBody>
      </p:sp>
      <p:sp>
        <p:nvSpPr>
          <p:cNvPr id="2118" name="Google Shape;2118;p49"/>
          <p:cNvSpPr txBox="1">
            <a:spLocks noGrp="1"/>
          </p:cNvSpPr>
          <p:nvPr>
            <p:ph type="body" idx="4294967295"/>
          </p:nvPr>
        </p:nvSpPr>
        <p:spPr>
          <a:xfrm>
            <a:off x="0" y="1244600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-US"/>
              <a:t>Anatomy of a Flux query: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</a:t>
            </a:r>
            <a:r>
              <a:rPr lang="en-US"/>
              <a:t> </a:t>
            </a:r>
            <a:endParaRPr sz="180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 sz="1800">
              <a:solidFill>
                <a:srgbClr val="FF4E47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030A0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7030A0"/>
                </a:solidFill>
              </a:rPr>
              <a:t>shaping</a:t>
            </a:r>
            <a:endParaRPr sz="1800">
              <a:solidFill>
                <a:srgbClr val="7030A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00B0F0"/>
                </a:solidFill>
              </a:rPr>
              <a:t>processing</a:t>
            </a:r>
            <a:endParaRPr>
              <a:solidFill>
                <a:srgbClr val="00B0F0"/>
              </a:solidFill>
            </a:endParaRPr>
          </a:p>
        </p:txBody>
      </p:sp>
      <p:sp>
        <p:nvSpPr>
          <p:cNvPr id="2119" name="Google Shape;2119;p49"/>
          <p:cNvSpPr txBox="1"/>
          <p:nvPr/>
        </p:nvSpPr>
        <p:spPr>
          <a:xfrm>
            <a:off x="3906349" y="1606191"/>
            <a:ext cx="4840238" cy="2472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aggregate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Window(every: 60m,</a:t>
            </a: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5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Tumbling?</a:t>
            </a:r>
            <a:endParaRPr/>
          </a:p>
        </p:txBody>
      </p:sp>
      <p:sp>
        <p:nvSpPr>
          <p:cNvPr id="2125" name="Google Shape;2125;p5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96</a:t>
            </a:fld>
            <a:endParaRPr/>
          </a:p>
        </p:txBody>
      </p:sp>
      <p:pic>
        <p:nvPicPr>
          <p:cNvPr id="2126" name="Google Shape;2126;p50" descr="Picture 2"/>
          <p:cNvPicPr preferRelativeResize="0"/>
          <p:nvPr/>
        </p:nvPicPr>
        <p:blipFill rotWithShape="1">
          <a:blip r:embed="rId3">
            <a:alphaModFix/>
          </a:blip>
          <a:srcRect l="1575" t="23229" b="13889"/>
          <a:stretch/>
        </p:blipFill>
        <p:spPr>
          <a:xfrm>
            <a:off x="463540" y="1194847"/>
            <a:ext cx="8219325" cy="33911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1" name="Google Shape;2131;p5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2132" name="Google Shape;2132;p5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97</a:t>
            </a:fld>
            <a:endParaRPr/>
          </a:p>
        </p:txBody>
      </p:sp>
      <p:grpSp>
        <p:nvGrpSpPr>
          <p:cNvPr id="2133" name="Google Shape;2133;p51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2134" name="Google Shape;2134;p51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2135" name="Google Shape;2135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6" name="Google Shape;2136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7" name="Google Shape;2137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8" name="Google Shape;2138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9" name="Google Shape;2139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0" name="Google Shape;2140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1" name="Google Shape;2141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2" name="Google Shape;2142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3" name="Google Shape;2143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4" name="Google Shape;2144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5" name="Google Shape;2145;p51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2146" name="Google Shape;2146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7" name="Google Shape;2147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8" name="Google Shape;2148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9" name="Google Shape;2149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0" name="Google Shape;2150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1" name="Google Shape;2151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2" name="Google Shape;2152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3" name="Google Shape;2153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4" name="Google Shape;2154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5" name="Google Shape;2155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56" name="Google Shape;2156;p51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2157" name="Google Shape;2157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8" name="Google Shape;2158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9" name="Google Shape;2159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0" name="Google Shape;2160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1" name="Google Shape;2161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2" name="Google Shape;2162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3" name="Google Shape;2163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4" name="Google Shape;2164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5" name="Google Shape;2165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6" name="Google Shape;2166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67" name="Google Shape;2167;p51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2168" name="Google Shape;2168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9" name="Google Shape;2169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0" name="Google Shape;2170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1" name="Google Shape;2171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2" name="Google Shape;2172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3" name="Google Shape;2173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4" name="Google Shape;2174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5" name="Google Shape;2175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6" name="Google Shape;2176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7" name="Google Shape;2177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78" name="Google Shape;2178;p51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2179" name="Google Shape;2179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0" name="Google Shape;2180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1" name="Google Shape;2181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2" name="Google Shape;2182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3" name="Google Shape;2183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4" name="Google Shape;2184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5" name="Google Shape;2185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6" name="Google Shape;2186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7" name="Google Shape;2187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8" name="Google Shape;2188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189" name="Google Shape;2189;p51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51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p51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p51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p51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p51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p51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51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51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51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p51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p51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51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p51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3" name="Google Shape;2203;p51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4" name="Google Shape;2204;p51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51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51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51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p51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p51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51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p51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51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p51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51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p51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51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51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p51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p51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p51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p51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p51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p51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p51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p51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p51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p51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8" name="Google Shape;2228;p51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9" name="Google Shape;2229;p51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p51"/>
            <p:cNvSpPr/>
            <p:nvPr/>
          </p:nvSpPr>
          <p:spPr>
            <a:xfrm rot="10800000" flipH="1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p51"/>
            <p:cNvSpPr/>
            <p:nvPr/>
          </p:nvSpPr>
          <p:spPr>
            <a:xfrm rot="10800000" flipH="1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2" name="Google Shape;2232;p51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p51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4" name="Google Shape;2234;p51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5" name="Google Shape;2235;p51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p51"/>
            <p:cNvSpPr/>
            <p:nvPr/>
          </p:nvSpPr>
          <p:spPr>
            <a:xfrm rot="10800000" flipH="1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p51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p51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51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p51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p51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p51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p51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51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51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51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51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51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51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51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51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51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51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51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p51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51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51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51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51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51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51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51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p51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p51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p51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51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51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p51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51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51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51"/>
            <p:cNvSpPr/>
            <p:nvPr/>
          </p:nvSpPr>
          <p:spPr>
            <a:xfrm rot="10800000" flipH="1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51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51"/>
            <p:cNvSpPr/>
            <p:nvPr/>
          </p:nvSpPr>
          <p:spPr>
            <a:xfrm rot="10800000" flipH="1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51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51"/>
            <p:cNvSpPr/>
            <p:nvPr/>
          </p:nvSpPr>
          <p:spPr>
            <a:xfrm rot="10800000" flipH="1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51"/>
            <p:cNvSpPr/>
            <p:nvPr/>
          </p:nvSpPr>
          <p:spPr>
            <a:xfrm rot="10800000" flipH="1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51"/>
            <p:cNvSpPr/>
            <p:nvPr/>
          </p:nvSpPr>
          <p:spPr>
            <a:xfrm rot="10800000" flipH="1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51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51"/>
            <p:cNvSpPr/>
            <p:nvPr/>
          </p:nvSpPr>
          <p:spPr>
            <a:xfrm rot="10800000" flipH="1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51"/>
            <p:cNvSpPr/>
            <p:nvPr/>
          </p:nvSpPr>
          <p:spPr>
            <a:xfrm rot="10800000" flipH="1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51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51"/>
            <p:cNvSpPr/>
            <p:nvPr/>
          </p:nvSpPr>
          <p:spPr>
            <a:xfrm rot="10800000" flipH="1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51"/>
            <p:cNvSpPr/>
            <p:nvPr/>
          </p:nvSpPr>
          <p:spPr>
            <a:xfrm rot="10800000" flipH="1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51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51"/>
            <p:cNvSpPr/>
            <p:nvPr/>
          </p:nvSpPr>
          <p:spPr>
            <a:xfrm rot="10800000" flipH="1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51"/>
            <p:cNvSpPr/>
            <p:nvPr/>
          </p:nvSpPr>
          <p:spPr>
            <a:xfrm rot="10800000" flipH="1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51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51"/>
            <p:cNvSpPr/>
            <p:nvPr/>
          </p:nvSpPr>
          <p:spPr>
            <a:xfrm rot="10800000" flipH="1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51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51"/>
            <p:cNvSpPr/>
            <p:nvPr/>
          </p:nvSpPr>
          <p:spPr>
            <a:xfrm rot="10800000" flipH="1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51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p51"/>
            <p:cNvSpPr/>
            <p:nvPr/>
          </p:nvSpPr>
          <p:spPr>
            <a:xfrm rot="10800000" flipH="1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51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p51"/>
            <p:cNvSpPr/>
            <p:nvPr/>
          </p:nvSpPr>
          <p:spPr>
            <a:xfrm rot="10800000" flipH="1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p51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p51"/>
            <p:cNvSpPr/>
            <p:nvPr/>
          </p:nvSpPr>
          <p:spPr>
            <a:xfrm rot="10800000" flipH="1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p51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p51"/>
            <p:cNvSpPr/>
            <p:nvPr/>
          </p:nvSpPr>
          <p:spPr>
            <a:xfrm rot="10800000" flipH="1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p51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p51"/>
            <p:cNvSpPr/>
            <p:nvPr/>
          </p:nvSpPr>
          <p:spPr>
            <a:xfrm rot="10800000" flipH="1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p51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p51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p51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p51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51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p51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51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51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51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51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51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51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51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51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51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51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p51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p51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51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51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51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51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51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51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51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51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51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51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51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51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51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51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51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51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51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51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51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p51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p51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p51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p51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51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p51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p51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p51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p51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p51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p51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51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51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p51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p51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p51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p51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p51"/>
            <p:cNvSpPr/>
            <p:nvPr/>
          </p:nvSpPr>
          <p:spPr>
            <a:xfrm rot="10800000" flipH="1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p51"/>
            <p:cNvSpPr/>
            <p:nvPr/>
          </p:nvSpPr>
          <p:spPr>
            <a:xfrm rot="10800000" flipH="1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p51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p51"/>
            <p:cNvSpPr/>
            <p:nvPr/>
          </p:nvSpPr>
          <p:spPr>
            <a:xfrm rot="10800000" flipH="1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51"/>
            <p:cNvSpPr/>
            <p:nvPr/>
          </p:nvSpPr>
          <p:spPr>
            <a:xfrm rot="10800000" flipH="1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51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p51"/>
            <p:cNvSpPr/>
            <p:nvPr/>
          </p:nvSpPr>
          <p:spPr>
            <a:xfrm rot="10800000" flipH="1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p51"/>
            <p:cNvSpPr/>
            <p:nvPr/>
          </p:nvSpPr>
          <p:spPr>
            <a:xfrm rot="10800000" flipH="1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p51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51"/>
            <p:cNvSpPr/>
            <p:nvPr/>
          </p:nvSpPr>
          <p:spPr>
            <a:xfrm rot="10800000" flipH="1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p51"/>
            <p:cNvSpPr/>
            <p:nvPr/>
          </p:nvSpPr>
          <p:spPr>
            <a:xfrm rot="10800000" flipH="1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p51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p51"/>
            <p:cNvSpPr/>
            <p:nvPr/>
          </p:nvSpPr>
          <p:spPr>
            <a:xfrm rot="10800000" flipH="1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51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51"/>
            <p:cNvSpPr/>
            <p:nvPr/>
          </p:nvSpPr>
          <p:spPr>
            <a:xfrm rot="10800000" flipH="1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51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51"/>
            <p:cNvSpPr/>
            <p:nvPr/>
          </p:nvSpPr>
          <p:spPr>
            <a:xfrm rot="10800000" flipH="1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p51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p51"/>
            <p:cNvSpPr/>
            <p:nvPr/>
          </p:nvSpPr>
          <p:spPr>
            <a:xfrm rot="10800000" flipH="1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51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5" name="Google Shape;2375;p51"/>
            <p:cNvSpPr/>
            <p:nvPr/>
          </p:nvSpPr>
          <p:spPr>
            <a:xfrm rot="10800000" flipH="1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p51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p51"/>
            <p:cNvSpPr/>
            <p:nvPr/>
          </p:nvSpPr>
          <p:spPr>
            <a:xfrm rot="10800000" flipH="1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p51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p51"/>
            <p:cNvSpPr/>
            <p:nvPr/>
          </p:nvSpPr>
          <p:spPr>
            <a:xfrm rot="10800000" flipH="1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p51"/>
            <p:cNvSpPr/>
            <p:nvPr/>
          </p:nvSpPr>
          <p:spPr>
            <a:xfrm rot="10800000" flipH="1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p51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p51"/>
            <p:cNvSpPr/>
            <p:nvPr/>
          </p:nvSpPr>
          <p:spPr>
            <a:xfrm rot="10800000" flipH="1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3" name="Google Shape;2383;p51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4" name="Google Shape;2384;p51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5" name="Google Shape;2385;p51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p51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p51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p51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p51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51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p51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p51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p51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p51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51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p51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p51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p51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p51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0" name="Google Shape;2400;p51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1" name="Google Shape;2401;p51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p51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p51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p51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5" name="Google Shape;2405;p51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6" name="Google Shape;2406;p51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7" name="Google Shape;2407;p51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8" name="Google Shape;2408;p51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09" name="Google Shape;2409;p51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2410" name="Google Shape;2410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1" name="Google Shape;2411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2" name="Google Shape;2412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3" name="Google Shape;2413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4" name="Google Shape;2414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5" name="Google Shape;2415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6" name="Google Shape;2416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7" name="Google Shape;2417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8" name="Google Shape;2418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9" name="Google Shape;2419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20" name="Google Shape;2420;p51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2421" name="Google Shape;2421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2" name="Google Shape;2422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3" name="Google Shape;2423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4" name="Google Shape;2424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5" name="Google Shape;2425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6" name="Google Shape;2426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7" name="Google Shape;2427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8" name="Google Shape;2428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9" name="Google Shape;2429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0" name="Google Shape;2430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31" name="Google Shape;2431;p51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2432" name="Google Shape;2432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3" name="Google Shape;2433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4" name="Google Shape;2434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5" name="Google Shape;2435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6" name="Google Shape;2436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7" name="Google Shape;2437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8" name="Google Shape;2438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9" name="Google Shape;2439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0" name="Google Shape;2440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1" name="Google Shape;2441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42" name="Google Shape;2442;p51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2443" name="Google Shape;2443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4" name="Google Shape;2444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5" name="Google Shape;2445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6" name="Google Shape;2446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7" name="Google Shape;2447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8" name="Google Shape;2448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9" name="Google Shape;2449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0" name="Google Shape;2450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1" name="Google Shape;2451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2" name="Google Shape;2452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53" name="Google Shape;2453;p51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2454" name="Google Shape;2454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5" name="Google Shape;2455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6" name="Google Shape;2456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7" name="Google Shape;2457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8" name="Google Shape;2458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9" name="Google Shape;2459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0" name="Google Shape;2460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1" name="Google Shape;2461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2" name="Google Shape;2462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3" name="Google Shape;2463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464" name="Google Shape;2464;p51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p51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p51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p51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p51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p51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p51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p51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p51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p51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p51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p51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p51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p51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8" name="Google Shape;2478;p51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9" name="Google Shape;2479;p51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0" name="Google Shape;2480;p51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1" name="Google Shape;2481;p51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2" name="Google Shape;2482;p51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3" name="Google Shape;2483;p51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4" name="Google Shape;2484;p51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5" name="Google Shape;2485;p51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6" name="Google Shape;2486;p51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p51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p51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p51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p51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p51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p51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p51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p51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p51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p51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p51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p51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p51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p51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p51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p51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p51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p51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51"/>
            <p:cNvSpPr/>
            <p:nvPr/>
          </p:nvSpPr>
          <p:spPr>
            <a:xfrm rot="10800000" flipH="1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p51"/>
            <p:cNvSpPr/>
            <p:nvPr/>
          </p:nvSpPr>
          <p:spPr>
            <a:xfrm rot="10800000" flipH="1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p51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p51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p51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p51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p51"/>
            <p:cNvSpPr/>
            <p:nvPr/>
          </p:nvSpPr>
          <p:spPr>
            <a:xfrm rot="10800000" flipH="1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p51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p51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51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p51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p51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p51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p51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p51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p51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p51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p51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51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51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51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p51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51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51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51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p51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p51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p51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p51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p51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p51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p51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p51"/>
            <p:cNvSpPr/>
            <p:nvPr/>
          </p:nvSpPr>
          <p:spPr>
            <a:xfrm rot="10800000" flipH="1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p51"/>
            <p:cNvSpPr/>
            <p:nvPr/>
          </p:nvSpPr>
          <p:spPr>
            <a:xfrm rot="10800000" flipH="1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p51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p51"/>
            <p:cNvSpPr/>
            <p:nvPr/>
          </p:nvSpPr>
          <p:spPr>
            <a:xfrm rot="10800000" flipH="1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p51"/>
            <p:cNvSpPr/>
            <p:nvPr/>
          </p:nvSpPr>
          <p:spPr>
            <a:xfrm rot="10800000" flipH="1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p51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p51"/>
            <p:cNvSpPr/>
            <p:nvPr/>
          </p:nvSpPr>
          <p:spPr>
            <a:xfrm rot="10800000" flipH="1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p51"/>
            <p:cNvSpPr/>
            <p:nvPr/>
          </p:nvSpPr>
          <p:spPr>
            <a:xfrm rot="10800000" flipH="1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p51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p51"/>
            <p:cNvSpPr/>
            <p:nvPr/>
          </p:nvSpPr>
          <p:spPr>
            <a:xfrm rot="10800000" flipH="1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p51"/>
            <p:cNvSpPr/>
            <p:nvPr/>
          </p:nvSpPr>
          <p:spPr>
            <a:xfrm rot="10800000" flipH="1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p51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51"/>
            <p:cNvSpPr/>
            <p:nvPr/>
          </p:nvSpPr>
          <p:spPr>
            <a:xfrm rot="10800000" flipH="1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p51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p51"/>
            <p:cNvSpPr/>
            <p:nvPr/>
          </p:nvSpPr>
          <p:spPr>
            <a:xfrm rot="10800000" flipH="1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p51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p51"/>
            <p:cNvSpPr/>
            <p:nvPr/>
          </p:nvSpPr>
          <p:spPr>
            <a:xfrm rot="10800000" flipH="1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p51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p51"/>
            <p:cNvSpPr/>
            <p:nvPr/>
          </p:nvSpPr>
          <p:spPr>
            <a:xfrm rot="10800000" flipH="1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p51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p51"/>
            <p:cNvSpPr/>
            <p:nvPr/>
          </p:nvSpPr>
          <p:spPr>
            <a:xfrm rot="10800000" flipH="1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p51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p51"/>
            <p:cNvSpPr/>
            <p:nvPr/>
          </p:nvSpPr>
          <p:spPr>
            <a:xfrm rot="10800000" flipH="1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p51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p51"/>
            <p:cNvSpPr/>
            <p:nvPr/>
          </p:nvSpPr>
          <p:spPr>
            <a:xfrm rot="10800000" flipH="1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p51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p51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p51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5" name="Google Shape;2565;p51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p51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p51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p51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p51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p51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1" name="Google Shape;2571;p51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p51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3" name="Google Shape;2573;p51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4" name="Google Shape;2574;p51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51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51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51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51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51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51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1" name="Google Shape;2581;p51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2" name="Google Shape;2582;p51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3" name="Google Shape;2583;p51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4" name="Google Shape;2584;p51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p51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6" name="Google Shape;2586;p51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7" name="Google Shape;2587;p51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8" name="Google Shape;2588;p51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p51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p51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1" name="Google Shape;2591;p51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p51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p51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4" name="Google Shape;2594;p51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5" name="Google Shape;2595;p51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6" name="Google Shape;2596;p51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p51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p51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p51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p51"/>
            <p:cNvSpPr/>
            <p:nvPr/>
          </p:nvSpPr>
          <p:spPr>
            <a:xfrm rot="10800000" flipH="1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p51"/>
            <p:cNvSpPr/>
            <p:nvPr/>
          </p:nvSpPr>
          <p:spPr>
            <a:xfrm rot="10800000" flipH="1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p51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51"/>
            <p:cNvSpPr/>
            <p:nvPr/>
          </p:nvSpPr>
          <p:spPr>
            <a:xfrm rot="10800000" flipH="1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4" name="Google Shape;2604;p51"/>
            <p:cNvSpPr/>
            <p:nvPr/>
          </p:nvSpPr>
          <p:spPr>
            <a:xfrm rot="10800000" flipH="1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5" name="Google Shape;2605;p51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p51"/>
            <p:cNvSpPr/>
            <p:nvPr/>
          </p:nvSpPr>
          <p:spPr>
            <a:xfrm rot="10800000" flipH="1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7" name="Google Shape;2607;p51"/>
            <p:cNvSpPr/>
            <p:nvPr/>
          </p:nvSpPr>
          <p:spPr>
            <a:xfrm rot="10800000" flipH="1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8" name="Google Shape;2608;p51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p51"/>
            <p:cNvSpPr/>
            <p:nvPr/>
          </p:nvSpPr>
          <p:spPr>
            <a:xfrm rot="10800000" flipH="1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p51"/>
            <p:cNvSpPr/>
            <p:nvPr/>
          </p:nvSpPr>
          <p:spPr>
            <a:xfrm rot="10800000" flipH="1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p51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2" name="Google Shape;2612;p51"/>
            <p:cNvSpPr/>
            <p:nvPr/>
          </p:nvSpPr>
          <p:spPr>
            <a:xfrm rot="10800000" flipH="1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3" name="Google Shape;2613;p51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p51"/>
            <p:cNvSpPr/>
            <p:nvPr/>
          </p:nvSpPr>
          <p:spPr>
            <a:xfrm rot="10800000" flipH="1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p51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p51"/>
            <p:cNvSpPr/>
            <p:nvPr/>
          </p:nvSpPr>
          <p:spPr>
            <a:xfrm rot="10800000" flipH="1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p51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8" name="Google Shape;2618;p51"/>
            <p:cNvSpPr/>
            <p:nvPr/>
          </p:nvSpPr>
          <p:spPr>
            <a:xfrm rot="10800000" flipH="1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p51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51"/>
            <p:cNvSpPr/>
            <p:nvPr/>
          </p:nvSpPr>
          <p:spPr>
            <a:xfrm rot="10800000" flipH="1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p51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p51"/>
            <p:cNvSpPr/>
            <p:nvPr/>
          </p:nvSpPr>
          <p:spPr>
            <a:xfrm rot="10800000" flipH="1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p51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p51"/>
            <p:cNvSpPr/>
            <p:nvPr/>
          </p:nvSpPr>
          <p:spPr>
            <a:xfrm rot="10800000" flipH="1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51"/>
            <p:cNvSpPr/>
            <p:nvPr/>
          </p:nvSpPr>
          <p:spPr>
            <a:xfrm rot="10800000" flipH="1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51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51"/>
            <p:cNvSpPr/>
            <p:nvPr/>
          </p:nvSpPr>
          <p:spPr>
            <a:xfrm rot="10800000" flipH="1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51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51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51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51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51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51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34" name="Google Shape;2634;p51"/>
          <p:cNvSpPr/>
          <p:nvPr/>
        </p:nvSpPr>
        <p:spPr>
          <a:xfrm>
            <a:off x="584789" y="1471843"/>
            <a:ext cx="882504" cy="1350963"/>
          </a:xfrm>
          <a:prstGeom prst="rect">
            <a:avLst/>
          </a:prstGeom>
          <a:noFill/>
          <a:ln w="571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35" name="Google Shape;2635;p51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2636" name="Google Shape;2636;p51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2637" name="Google Shape;2637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8" name="Google Shape;2638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9" name="Google Shape;2639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0" name="Google Shape;2640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1" name="Google Shape;2641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2" name="Google Shape;2642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3" name="Google Shape;2643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4" name="Google Shape;2644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5" name="Google Shape;2645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6" name="Google Shape;2646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47" name="Google Shape;2647;p51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2648" name="Google Shape;2648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9" name="Google Shape;2649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0" name="Google Shape;2650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1" name="Google Shape;2651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2" name="Google Shape;2652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3" name="Google Shape;2653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4" name="Google Shape;2654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5" name="Google Shape;2655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6" name="Google Shape;2656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7" name="Google Shape;2657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58" name="Google Shape;2658;p51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2659" name="Google Shape;2659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0" name="Google Shape;2660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1" name="Google Shape;2661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2" name="Google Shape;2662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3" name="Google Shape;2663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4" name="Google Shape;2664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5" name="Google Shape;2665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6" name="Google Shape;2666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7" name="Google Shape;2667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8" name="Google Shape;2668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69" name="Google Shape;2669;p51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2670" name="Google Shape;2670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1" name="Google Shape;2671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2" name="Google Shape;2672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3" name="Google Shape;2673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4" name="Google Shape;2674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5" name="Google Shape;2675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6" name="Google Shape;2676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7" name="Google Shape;2677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8" name="Google Shape;2678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9" name="Google Shape;2679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80" name="Google Shape;2680;p51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2681" name="Google Shape;2681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2" name="Google Shape;2682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3" name="Google Shape;2683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4" name="Google Shape;2684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5" name="Google Shape;2685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6" name="Google Shape;2686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7" name="Google Shape;2687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8" name="Google Shape;2688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9" name="Google Shape;2689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0" name="Google Shape;2690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691" name="Google Shape;2691;p51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p51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51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51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51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p51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51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p51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51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0" name="Google Shape;2700;p51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1" name="Google Shape;2701;p51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2" name="Google Shape;2702;p51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p51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4" name="Google Shape;2704;p51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5" name="Google Shape;2705;p51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6" name="Google Shape;2706;p51"/>
            <p:cNvSpPr/>
            <p:nvPr/>
          </p:nvSpPr>
          <p:spPr>
            <a:xfrm rot="10800000" flipH="1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7" name="Google Shape;2707;p51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8" name="Google Shape;2708;p51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9" name="Google Shape;2709;p51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0" name="Google Shape;2710;p51"/>
            <p:cNvSpPr/>
            <p:nvPr/>
          </p:nvSpPr>
          <p:spPr>
            <a:xfrm rot="10800000" flipH="1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11" name="Google Shape;2711;p51"/>
          <p:cNvSpPr txBox="1"/>
          <p:nvPr/>
        </p:nvSpPr>
        <p:spPr>
          <a:xfrm>
            <a:off x="858775" y="4338082"/>
            <a:ext cx="321443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12" name="Google Shape;2712;p51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2713" name="Google Shape;2713;p51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714" name="Google Shape;2714;p51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15" name="Google Shape;2715;p51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0" name="Google Shape;2720;p5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2721" name="Google Shape;2721;p5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98</a:t>
            </a:fld>
            <a:endParaRPr/>
          </a:p>
        </p:txBody>
      </p:sp>
      <p:grpSp>
        <p:nvGrpSpPr>
          <p:cNvPr id="2722" name="Google Shape;2722;p52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2723" name="Google Shape;2723;p52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2724" name="Google Shape;2724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5" name="Google Shape;2725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6" name="Google Shape;2726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7" name="Google Shape;2727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8" name="Google Shape;2728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9" name="Google Shape;2729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0" name="Google Shape;2730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1" name="Google Shape;2731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2" name="Google Shape;2732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3" name="Google Shape;2733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34" name="Google Shape;2734;p52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2735" name="Google Shape;2735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6" name="Google Shape;2736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7" name="Google Shape;2737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8" name="Google Shape;2738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9" name="Google Shape;2739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0" name="Google Shape;2740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1" name="Google Shape;2741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2" name="Google Shape;2742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3" name="Google Shape;2743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4" name="Google Shape;2744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45" name="Google Shape;2745;p52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2746" name="Google Shape;2746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7" name="Google Shape;2747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8" name="Google Shape;2748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9" name="Google Shape;2749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0" name="Google Shape;2750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1" name="Google Shape;2751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2" name="Google Shape;2752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3" name="Google Shape;2753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4" name="Google Shape;2754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5" name="Google Shape;2755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56" name="Google Shape;2756;p52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2757" name="Google Shape;2757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8" name="Google Shape;2758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9" name="Google Shape;2759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0" name="Google Shape;2760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1" name="Google Shape;2761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2" name="Google Shape;2762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3" name="Google Shape;2763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4" name="Google Shape;2764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5" name="Google Shape;2765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6" name="Google Shape;2766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67" name="Google Shape;2767;p52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2768" name="Google Shape;2768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9" name="Google Shape;2769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0" name="Google Shape;2770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1" name="Google Shape;2771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2" name="Google Shape;2772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3" name="Google Shape;2773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4" name="Google Shape;2774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5" name="Google Shape;2775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6" name="Google Shape;2776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7" name="Google Shape;2777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778" name="Google Shape;2778;p52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52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52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52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52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52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52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52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52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52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52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52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52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52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52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52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52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52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52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52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52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52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0" name="Google Shape;2800;p52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1" name="Google Shape;2801;p52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2" name="Google Shape;2802;p52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3" name="Google Shape;2803;p52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4" name="Google Shape;2804;p52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5" name="Google Shape;2805;p52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p52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52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52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52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52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52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52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52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52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52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52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52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52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52"/>
            <p:cNvSpPr/>
            <p:nvPr/>
          </p:nvSpPr>
          <p:spPr>
            <a:xfrm rot="10800000" flipH="1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52"/>
            <p:cNvSpPr/>
            <p:nvPr/>
          </p:nvSpPr>
          <p:spPr>
            <a:xfrm rot="10800000" flipH="1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52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52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52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52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52"/>
            <p:cNvSpPr/>
            <p:nvPr/>
          </p:nvSpPr>
          <p:spPr>
            <a:xfrm rot="10800000" flipH="1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52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52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52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52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52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52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52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52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52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52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52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p52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p52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p52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p52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p52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2" name="Google Shape;2842;p52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3" name="Google Shape;2843;p52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p52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p52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6" name="Google Shape;2846;p52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7" name="Google Shape;2847;p52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8" name="Google Shape;2848;p52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9" name="Google Shape;2849;p52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0" name="Google Shape;2850;p52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1" name="Google Shape;2851;p52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2" name="Google Shape;2852;p52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3" name="Google Shape;2853;p52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4" name="Google Shape;2854;p52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5" name="Google Shape;2855;p52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6" name="Google Shape;2856;p52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p52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8" name="Google Shape;2858;p52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9" name="Google Shape;2859;p52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0" name="Google Shape;2860;p52"/>
            <p:cNvSpPr/>
            <p:nvPr/>
          </p:nvSpPr>
          <p:spPr>
            <a:xfrm rot="10800000" flipH="1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1" name="Google Shape;2861;p52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2" name="Google Shape;2862;p52"/>
            <p:cNvSpPr/>
            <p:nvPr/>
          </p:nvSpPr>
          <p:spPr>
            <a:xfrm rot="10800000" flipH="1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p52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p52"/>
            <p:cNvSpPr/>
            <p:nvPr/>
          </p:nvSpPr>
          <p:spPr>
            <a:xfrm rot="10800000" flipH="1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p52"/>
            <p:cNvSpPr/>
            <p:nvPr/>
          </p:nvSpPr>
          <p:spPr>
            <a:xfrm rot="10800000" flipH="1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p52"/>
            <p:cNvSpPr/>
            <p:nvPr/>
          </p:nvSpPr>
          <p:spPr>
            <a:xfrm rot="10800000" flipH="1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7" name="Google Shape;2867;p52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8" name="Google Shape;2868;p52"/>
            <p:cNvSpPr/>
            <p:nvPr/>
          </p:nvSpPr>
          <p:spPr>
            <a:xfrm rot="10800000" flipH="1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p52"/>
            <p:cNvSpPr/>
            <p:nvPr/>
          </p:nvSpPr>
          <p:spPr>
            <a:xfrm rot="10800000" flipH="1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p52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p52"/>
            <p:cNvSpPr/>
            <p:nvPr/>
          </p:nvSpPr>
          <p:spPr>
            <a:xfrm rot="10800000" flipH="1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p52"/>
            <p:cNvSpPr/>
            <p:nvPr/>
          </p:nvSpPr>
          <p:spPr>
            <a:xfrm rot="10800000" flipH="1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p52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p52"/>
            <p:cNvSpPr/>
            <p:nvPr/>
          </p:nvSpPr>
          <p:spPr>
            <a:xfrm rot="10800000" flipH="1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p52"/>
            <p:cNvSpPr/>
            <p:nvPr/>
          </p:nvSpPr>
          <p:spPr>
            <a:xfrm rot="10800000" flipH="1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p52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p52"/>
            <p:cNvSpPr/>
            <p:nvPr/>
          </p:nvSpPr>
          <p:spPr>
            <a:xfrm rot="10800000" flipH="1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p52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p52"/>
            <p:cNvSpPr/>
            <p:nvPr/>
          </p:nvSpPr>
          <p:spPr>
            <a:xfrm rot="10800000" flipH="1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p52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p52"/>
            <p:cNvSpPr/>
            <p:nvPr/>
          </p:nvSpPr>
          <p:spPr>
            <a:xfrm rot="10800000" flipH="1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p52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p52"/>
            <p:cNvSpPr/>
            <p:nvPr/>
          </p:nvSpPr>
          <p:spPr>
            <a:xfrm rot="10800000" flipH="1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p52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p52"/>
            <p:cNvSpPr/>
            <p:nvPr/>
          </p:nvSpPr>
          <p:spPr>
            <a:xfrm rot="10800000" flipH="1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p52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p52"/>
            <p:cNvSpPr/>
            <p:nvPr/>
          </p:nvSpPr>
          <p:spPr>
            <a:xfrm rot="10800000" flipH="1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p52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p52"/>
            <p:cNvSpPr/>
            <p:nvPr/>
          </p:nvSpPr>
          <p:spPr>
            <a:xfrm rot="10800000" flipH="1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p52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p52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p52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p52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4" name="Google Shape;2894;p52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5" name="Google Shape;2895;p52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p52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p52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8" name="Google Shape;2898;p52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p52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p52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p52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2" name="Google Shape;2902;p52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3" name="Google Shape;2903;p52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p52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p52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6" name="Google Shape;2906;p52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7" name="Google Shape;2907;p52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p52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p52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p52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p52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p52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p52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p52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p52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p52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p52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p52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p52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p52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p52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p52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p52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p52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5" name="Google Shape;2925;p52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p52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p52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8" name="Google Shape;2928;p52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9" name="Google Shape;2929;p52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p52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p52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p52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p52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4" name="Google Shape;2934;p52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5" name="Google Shape;2935;p52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6" name="Google Shape;2936;p52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7" name="Google Shape;2937;p52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8" name="Google Shape;2938;p52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9" name="Google Shape;2939;p52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0" name="Google Shape;2940;p52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p52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2" name="Google Shape;2942;p52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3" name="Google Shape;2943;p52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4" name="Google Shape;2944;p52"/>
            <p:cNvSpPr/>
            <p:nvPr/>
          </p:nvSpPr>
          <p:spPr>
            <a:xfrm rot="10800000" flipH="1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5" name="Google Shape;2945;p52"/>
            <p:cNvSpPr/>
            <p:nvPr/>
          </p:nvSpPr>
          <p:spPr>
            <a:xfrm rot="10800000" flipH="1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6" name="Google Shape;2946;p52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7" name="Google Shape;2947;p52"/>
            <p:cNvSpPr/>
            <p:nvPr/>
          </p:nvSpPr>
          <p:spPr>
            <a:xfrm rot="10800000" flipH="1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8" name="Google Shape;2948;p52"/>
            <p:cNvSpPr/>
            <p:nvPr/>
          </p:nvSpPr>
          <p:spPr>
            <a:xfrm rot="10800000" flipH="1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9" name="Google Shape;2949;p52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0" name="Google Shape;2950;p52"/>
            <p:cNvSpPr/>
            <p:nvPr/>
          </p:nvSpPr>
          <p:spPr>
            <a:xfrm rot="10800000" flipH="1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1" name="Google Shape;2951;p52"/>
            <p:cNvSpPr/>
            <p:nvPr/>
          </p:nvSpPr>
          <p:spPr>
            <a:xfrm rot="10800000" flipH="1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2" name="Google Shape;2952;p52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3" name="Google Shape;2953;p52"/>
            <p:cNvSpPr/>
            <p:nvPr/>
          </p:nvSpPr>
          <p:spPr>
            <a:xfrm rot="10800000" flipH="1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4" name="Google Shape;2954;p52"/>
            <p:cNvSpPr/>
            <p:nvPr/>
          </p:nvSpPr>
          <p:spPr>
            <a:xfrm rot="10800000" flipH="1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5" name="Google Shape;2955;p52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6" name="Google Shape;2956;p52"/>
            <p:cNvSpPr/>
            <p:nvPr/>
          </p:nvSpPr>
          <p:spPr>
            <a:xfrm rot="10800000" flipH="1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7" name="Google Shape;2957;p52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8" name="Google Shape;2958;p52"/>
            <p:cNvSpPr/>
            <p:nvPr/>
          </p:nvSpPr>
          <p:spPr>
            <a:xfrm rot="10800000" flipH="1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9" name="Google Shape;2959;p52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0" name="Google Shape;2960;p52"/>
            <p:cNvSpPr/>
            <p:nvPr/>
          </p:nvSpPr>
          <p:spPr>
            <a:xfrm rot="10800000" flipH="1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1" name="Google Shape;2961;p52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2" name="Google Shape;2962;p52"/>
            <p:cNvSpPr/>
            <p:nvPr/>
          </p:nvSpPr>
          <p:spPr>
            <a:xfrm rot="10800000" flipH="1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3" name="Google Shape;2963;p52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4" name="Google Shape;2964;p52"/>
            <p:cNvSpPr/>
            <p:nvPr/>
          </p:nvSpPr>
          <p:spPr>
            <a:xfrm rot="10800000" flipH="1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5" name="Google Shape;2965;p52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6" name="Google Shape;2966;p52"/>
            <p:cNvSpPr/>
            <p:nvPr/>
          </p:nvSpPr>
          <p:spPr>
            <a:xfrm rot="10800000" flipH="1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7" name="Google Shape;2967;p52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8" name="Google Shape;2968;p52"/>
            <p:cNvSpPr/>
            <p:nvPr/>
          </p:nvSpPr>
          <p:spPr>
            <a:xfrm rot="10800000" flipH="1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9" name="Google Shape;2969;p52"/>
            <p:cNvSpPr/>
            <p:nvPr/>
          </p:nvSpPr>
          <p:spPr>
            <a:xfrm rot="10800000" flipH="1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0" name="Google Shape;2970;p52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1" name="Google Shape;2971;p52"/>
            <p:cNvSpPr/>
            <p:nvPr/>
          </p:nvSpPr>
          <p:spPr>
            <a:xfrm rot="10800000" flipH="1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2" name="Google Shape;2972;p52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3" name="Google Shape;2973;p52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4" name="Google Shape;2974;p52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5" name="Google Shape;2975;p52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6" name="Google Shape;2976;p52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7" name="Google Shape;2977;p52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8" name="Google Shape;2978;p52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9" name="Google Shape;2979;p52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0" name="Google Shape;2980;p52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1" name="Google Shape;2981;p52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2" name="Google Shape;2982;p52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3" name="Google Shape;2983;p52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4" name="Google Shape;2984;p52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5" name="Google Shape;2985;p52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6" name="Google Shape;2986;p52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7" name="Google Shape;2987;p52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8" name="Google Shape;2988;p52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9" name="Google Shape;2989;p52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0" name="Google Shape;2990;p52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1" name="Google Shape;2991;p52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2" name="Google Shape;2992;p52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3" name="Google Shape;2993;p52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4" name="Google Shape;2994;p52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5" name="Google Shape;2995;p52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6" name="Google Shape;2996;p52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7" name="Google Shape;2997;p52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998" name="Google Shape;2998;p52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2999" name="Google Shape;2999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0" name="Google Shape;3000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1" name="Google Shape;3001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2" name="Google Shape;3002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3" name="Google Shape;3003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4" name="Google Shape;3004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5" name="Google Shape;3005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6" name="Google Shape;3006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7" name="Google Shape;3007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8" name="Google Shape;3008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09" name="Google Shape;3009;p52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3010" name="Google Shape;3010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1" name="Google Shape;3011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2" name="Google Shape;3012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3" name="Google Shape;3013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4" name="Google Shape;3014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5" name="Google Shape;3015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6" name="Google Shape;3016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7" name="Google Shape;3017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8" name="Google Shape;3018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9" name="Google Shape;3019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20" name="Google Shape;3020;p52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3021" name="Google Shape;3021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2" name="Google Shape;3022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3" name="Google Shape;3023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4" name="Google Shape;3024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5" name="Google Shape;3025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6" name="Google Shape;3026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7" name="Google Shape;3027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8" name="Google Shape;3028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9" name="Google Shape;3029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0" name="Google Shape;3030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31" name="Google Shape;3031;p52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3032" name="Google Shape;3032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3" name="Google Shape;3033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4" name="Google Shape;3034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5" name="Google Shape;3035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6" name="Google Shape;3036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7" name="Google Shape;3037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8" name="Google Shape;3038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9" name="Google Shape;3039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0" name="Google Shape;3040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1" name="Google Shape;3041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42" name="Google Shape;3042;p52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3043" name="Google Shape;3043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4" name="Google Shape;3044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5" name="Google Shape;3045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6" name="Google Shape;3046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7" name="Google Shape;3047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8" name="Google Shape;3048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9" name="Google Shape;3049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0" name="Google Shape;3050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1" name="Google Shape;3051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2" name="Google Shape;3052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053" name="Google Shape;3053;p52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4" name="Google Shape;3054;p52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5" name="Google Shape;3055;p52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6" name="Google Shape;3056;p52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7" name="Google Shape;3057;p52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8" name="Google Shape;3058;p52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9" name="Google Shape;3059;p52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0" name="Google Shape;3060;p52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1" name="Google Shape;3061;p52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2" name="Google Shape;3062;p52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3" name="Google Shape;3063;p52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4" name="Google Shape;3064;p52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5" name="Google Shape;3065;p52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6" name="Google Shape;3066;p52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7" name="Google Shape;3067;p52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8" name="Google Shape;3068;p52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9" name="Google Shape;3069;p52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0" name="Google Shape;3070;p52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1" name="Google Shape;3071;p52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2" name="Google Shape;3072;p52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3" name="Google Shape;3073;p52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4" name="Google Shape;3074;p52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5" name="Google Shape;3075;p52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6" name="Google Shape;3076;p52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7" name="Google Shape;3077;p52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8" name="Google Shape;3078;p52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9" name="Google Shape;3079;p52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0" name="Google Shape;3080;p52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1" name="Google Shape;3081;p52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2" name="Google Shape;3082;p52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3" name="Google Shape;3083;p52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4" name="Google Shape;3084;p52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5" name="Google Shape;3085;p52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6" name="Google Shape;3086;p52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7" name="Google Shape;3087;p52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8" name="Google Shape;3088;p52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9" name="Google Shape;3089;p52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0" name="Google Shape;3090;p52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1" name="Google Shape;3091;p52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2" name="Google Shape;3092;p52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3" name="Google Shape;3093;p52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4" name="Google Shape;3094;p52"/>
            <p:cNvSpPr/>
            <p:nvPr/>
          </p:nvSpPr>
          <p:spPr>
            <a:xfrm rot="10800000" flipH="1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5" name="Google Shape;3095;p52"/>
            <p:cNvSpPr/>
            <p:nvPr/>
          </p:nvSpPr>
          <p:spPr>
            <a:xfrm rot="10800000" flipH="1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6" name="Google Shape;3096;p52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7" name="Google Shape;3097;p52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8" name="Google Shape;3098;p52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9" name="Google Shape;3099;p52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0" name="Google Shape;3100;p52"/>
            <p:cNvSpPr/>
            <p:nvPr/>
          </p:nvSpPr>
          <p:spPr>
            <a:xfrm rot="10800000" flipH="1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1" name="Google Shape;3101;p52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2" name="Google Shape;3102;p52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3" name="Google Shape;3103;p52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4" name="Google Shape;3104;p52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5" name="Google Shape;3105;p52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6" name="Google Shape;3106;p52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7" name="Google Shape;3107;p52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8" name="Google Shape;3108;p52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9" name="Google Shape;3109;p52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0" name="Google Shape;3110;p52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1" name="Google Shape;3111;p52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2" name="Google Shape;3112;p52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3" name="Google Shape;3113;p52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4" name="Google Shape;3114;p52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5" name="Google Shape;3115;p52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6" name="Google Shape;3116;p52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7" name="Google Shape;3117;p52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8" name="Google Shape;3118;p52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52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52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1" name="Google Shape;3121;p52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2" name="Google Shape;3122;p52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3" name="Google Shape;3123;p52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4" name="Google Shape;3124;p52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5" name="Google Shape;3125;p52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6" name="Google Shape;3126;p52"/>
            <p:cNvSpPr/>
            <p:nvPr/>
          </p:nvSpPr>
          <p:spPr>
            <a:xfrm rot="10800000" flipH="1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7" name="Google Shape;3127;p52"/>
            <p:cNvSpPr/>
            <p:nvPr/>
          </p:nvSpPr>
          <p:spPr>
            <a:xfrm rot="10800000" flipH="1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8" name="Google Shape;3128;p52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9" name="Google Shape;3129;p52"/>
            <p:cNvSpPr/>
            <p:nvPr/>
          </p:nvSpPr>
          <p:spPr>
            <a:xfrm rot="10800000" flipH="1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0" name="Google Shape;3130;p52"/>
            <p:cNvSpPr/>
            <p:nvPr/>
          </p:nvSpPr>
          <p:spPr>
            <a:xfrm rot="10800000" flipH="1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1" name="Google Shape;3131;p52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2" name="Google Shape;3132;p52"/>
            <p:cNvSpPr/>
            <p:nvPr/>
          </p:nvSpPr>
          <p:spPr>
            <a:xfrm rot="10800000" flipH="1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3" name="Google Shape;3133;p52"/>
            <p:cNvSpPr/>
            <p:nvPr/>
          </p:nvSpPr>
          <p:spPr>
            <a:xfrm rot="10800000" flipH="1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4" name="Google Shape;3134;p52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5" name="Google Shape;3135;p52"/>
            <p:cNvSpPr/>
            <p:nvPr/>
          </p:nvSpPr>
          <p:spPr>
            <a:xfrm rot="10800000" flipH="1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6" name="Google Shape;3136;p52"/>
            <p:cNvSpPr/>
            <p:nvPr/>
          </p:nvSpPr>
          <p:spPr>
            <a:xfrm rot="10800000" flipH="1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7" name="Google Shape;3137;p52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8" name="Google Shape;3138;p52"/>
            <p:cNvSpPr/>
            <p:nvPr/>
          </p:nvSpPr>
          <p:spPr>
            <a:xfrm rot="10800000" flipH="1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9" name="Google Shape;3139;p52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0" name="Google Shape;3140;p52"/>
            <p:cNvSpPr/>
            <p:nvPr/>
          </p:nvSpPr>
          <p:spPr>
            <a:xfrm rot="10800000" flipH="1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1" name="Google Shape;3141;p52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2" name="Google Shape;3142;p52"/>
            <p:cNvSpPr/>
            <p:nvPr/>
          </p:nvSpPr>
          <p:spPr>
            <a:xfrm rot="10800000" flipH="1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3" name="Google Shape;3143;p52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4" name="Google Shape;3144;p52"/>
            <p:cNvSpPr/>
            <p:nvPr/>
          </p:nvSpPr>
          <p:spPr>
            <a:xfrm rot="10800000" flipH="1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5" name="Google Shape;3145;p52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6" name="Google Shape;3146;p52"/>
            <p:cNvSpPr/>
            <p:nvPr/>
          </p:nvSpPr>
          <p:spPr>
            <a:xfrm rot="10800000" flipH="1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7" name="Google Shape;3147;p52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8" name="Google Shape;3148;p52"/>
            <p:cNvSpPr/>
            <p:nvPr/>
          </p:nvSpPr>
          <p:spPr>
            <a:xfrm rot="10800000" flipH="1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9" name="Google Shape;3149;p52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0" name="Google Shape;3150;p52"/>
            <p:cNvSpPr/>
            <p:nvPr/>
          </p:nvSpPr>
          <p:spPr>
            <a:xfrm rot="10800000" flipH="1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1" name="Google Shape;3151;p52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2" name="Google Shape;3152;p52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3" name="Google Shape;3153;p52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4" name="Google Shape;3154;p52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5" name="Google Shape;3155;p52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6" name="Google Shape;3156;p52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7" name="Google Shape;3157;p52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8" name="Google Shape;3158;p52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9" name="Google Shape;3159;p52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0" name="Google Shape;3160;p52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1" name="Google Shape;3161;p52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2" name="Google Shape;3162;p52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3" name="Google Shape;3163;p52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4" name="Google Shape;3164;p52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5" name="Google Shape;3165;p52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6" name="Google Shape;3166;p52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7" name="Google Shape;3167;p52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8" name="Google Shape;3168;p52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9" name="Google Shape;3169;p52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0" name="Google Shape;3170;p52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1" name="Google Shape;3171;p52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2" name="Google Shape;3172;p52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3" name="Google Shape;3173;p52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4" name="Google Shape;3174;p52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5" name="Google Shape;3175;p52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6" name="Google Shape;3176;p52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7" name="Google Shape;3177;p52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8" name="Google Shape;3178;p52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9" name="Google Shape;3179;p52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0" name="Google Shape;3180;p52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1" name="Google Shape;3181;p52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2" name="Google Shape;3182;p52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3" name="Google Shape;3183;p52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4" name="Google Shape;3184;p52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5" name="Google Shape;3185;p52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6" name="Google Shape;3186;p52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7" name="Google Shape;3187;p52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8" name="Google Shape;3188;p52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9" name="Google Shape;3189;p52"/>
            <p:cNvSpPr/>
            <p:nvPr/>
          </p:nvSpPr>
          <p:spPr>
            <a:xfrm rot="10800000" flipH="1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0" name="Google Shape;3190;p52"/>
            <p:cNvSpPr/>
            <p:nvPr/>
          </p:nvSpPr>
          <p:spPr>
            <a:xfrm rot="10800000" flipH="1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1" name="Google Shape;3191;p52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2" name="Google Shape;3192;p52"/>
            <p:cNvSpPr/>
            <p:nvPr/>
          </p:nvSpPr>
          <p:spPr>
            <a:xfrm rot="10800000" flipH="1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3" name="Google Shape;3193;p52"/>
            <p:cNvSpPr/>
            <p:nvPr/>
          </p:nvSpPr>
          <p:spPr>
            <a:xfrm rot="10800000" flipH="1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4" name="Google Shape;3194;p52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5" name="Google Shape;3195;p52"/>
            <p:cNvSpPr/>
            <p:nvPr/>
          </p:nvSpPr>
          <p:spPr>
            <a:xfrm rot="10800000" flipH="1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6" name="Google Shape;3196;p52"/>
            <p:cNvSpPr/>
            <p:nvPr/>
          </p:nvSpPr>
          <p:spPr>
            <a:xfrm rot="10800000" flipH="1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7" name="Google Shape;3197;p52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8" name="Google Shape;3198;p52"/>
            <p:cNvSpPr/>
            <p:nvPr/>
          </p:nvSpPr>
          <p:spPr>
            <a:xfrm rot="10800000" flipH="1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9" name="Google Shape;3199;p52"/>
            <p:cNvSpPr/>
            <p:nvPr/>
          </p:nvSpPr>
          <p:spPr>
            <a:xfrm rot="10800000" flipH="1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0" name="Google Shape;3200;p52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1" name="Google Shape;3201;p52"/>
            <p:cNvSpPr/>
            <p:nvPr/>
          </p:nvSpPr>
          <p:spPr>
            <a:xfrm rot="10800000" flipH="1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2" name="Google Shape;3202;p52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3" name="Google Shape;3203;p52"/>
            <p:cNvSpPr/>
            <p:nvPr/>
          </p:nvSpPr>
          <p:spPr>
            <a:xfrm rot="10800000" flipH="1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4" name="Google Shape;3204;p52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5" name="Google Shape;3205;p52"/>
            <p:cNvSpPr/>
            <p:nvPr/>
          </p:nvSpPr>
          <p:spPr>
            <a:xfrm rot="10800000" flipH="1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6" name="Google Shape;3206;p52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7" name="Google Shape;3207;p52"/>
            <p:cNvSpPr/>
            <p:nvPr/>
          </p:nvSpPr>
          <p:spPr>
            <a:xfrm rot="10800000" flipH="1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8" name="Google Shape;3208;p52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9" name="Google Shape;3209;p52"/>
            <p:cNvSpPr/>
            <p:nvPr/>
          </p:nvSpPr>
          <p:spPr>
            <a:xfrm rot="10800000" flipH="1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0" name="Google Shape;3210;p52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1" name="Google Shape;3211;p52"/>
            <p:cNvSpPr/>
            <p:nvPr/>
          </p:nvSpPr>
          <p:spPr>
            <a:xfrm rot="10800000" flipH="1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2" name="Google Shape;3212;p52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3" name="Google Shape;3213;p52"/>
            <p:cNvSpPr/>
            <p:nvPr/>
          </p:nvSpPr>
          <p:spPr>
            <a:xfrm rot="10800000" flipH="1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4" name="Google Shape;3214;p52"/>
            <p:cNvSpPr/>
            <p:nvPr/>
          </p:nvSpPr>
          <p:spPr>
            <a:xfrm rot="10800000" flipH="1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5" name="Google Shape;3215;p52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6" name="Google Shape;3216;p52"/>
            <p:cNvSpPr/>
            <p:nvPr/>
          </p:nvSpPr>
          <p:spPr>
            <a:xfrm rot="10800000" flipH="1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7" name="Google Shape;3217;p52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8" name="Google Shape;3218;p52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9" name="Google Shape;3219;p52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0" name="Google Shape;3220;p52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1" name="Google Shape;3221;p52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2" name="Google Shape;3222;p52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23" name="Google Shape;3223;p52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3224" name="Google Shape;3224;p52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3225" name="Google Shape;3225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6" name="Google Shape;3226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7" name="Google Shape;3227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8" name="Google Shape;3228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9" name="Google Shape;3229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0" name="Google Shape;3230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1" name="Google Shape;3231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2" name="Google Shape;3232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3" name="Google Shape;3233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4" name="Google Shape;3234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35" name="Google Shape;3235;p52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3236" name="Google Shape;3236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7" name="Google Shape;3237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8" name="Google Shape;3238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9" name="Google Shape;3239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0" name="Google Shape;3240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1" name="Google Shape;3241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2" name="Google Shape;3242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3" name="Google Shape;3243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4" name="Google Shape;3244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5" name="Google Shape;3245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46" name="Google Shape;3246;p52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3247" name="Google Shape;3247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8" name="Google Shape;3248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9" name="Google Shape;3249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0" name="Google Shape;3250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1" name="Google Shape;3251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2" name="Google Shape;3252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3" name="Google Shape;3253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4" name="Google Shape;3254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5" name="Google Shape;3255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6" name="Google Shape;3256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57" name="Google Shape;3257;p52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3258" name="Google Shape;3258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9" name="Google Shape;3259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0" name="Google Shape;3260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1" name="Google Shape;3261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2" name="Google Shape;3262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3" name="Google Shape;3263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4" name="Google Shape;3264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5" name="Google Shape;3265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6" name="Google Shape;3266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7" name="Google Shape;3267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68" name="Google Shape;3268;p52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3269" name="Google Shape;3269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0" name="Google Shape;3270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1" name="Google Shape;3271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2" name="Google Shape;3272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3" name="Google Shape;3273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4" name="Google Shape;3274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5" name="Google Shape;3275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6" name="Google Shape;3276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7" name="Google Shape;3277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8" name="Google Shape;3278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279" name="Google Shape;3279;p52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0" name="Google Shape;3280;p52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1" name="Google Shape;3281;p52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2" name="Google Shape;3282;p52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3" name="Google Shape;3283;p52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4" name="Google Shape;3284;p52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5" name="Google Shape;3285;p52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6" name="Google Shape;3286;p52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7" name="Google Shape;3287;p52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8" name="Google Shape;3288;p52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9" name="Google Shape;3289;p52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0" name="Google Shape;3290;p52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1" name="Google Shape;3291;p52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2" name="Google Shape;3292;p52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3" name="Google Shape;3293;p52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4" name="Google Shape;3294;p52"/>
            <p:cNvSpPr/>
            <p:nvPr/>
          </p:nvSpPr>
          <p:spPr>
            <a:xfrm rot="10800000" flipH="1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5" name="Google Shape;3295;p52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6" name="Google Shape;3296;p52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7" name="Google Shape;3297;p52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8" name="Google Shape;3298;p52"/>
            <p:cNvSpPr/>
            <p:nvPr/>
          </p:nvSpPr>
          <p:spPr>
            <a:xfrm rot="10800000" flipH="1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99" name="Google Shape;3299;p52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3300" name="Google Shape;3300;p52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1" name="Google Shape;3301;p52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2" name="Google Shape;3302;p52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3" name="Google Shape;3303;p52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4" name="Google Shape;3304;p52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5" name="Google Shape;3305;p52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6" name="Google Shape;3306;p52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7" name="Google Shape;3307;p52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8" name="Google Shape;3308;p52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9" name="Google Shape;3309;p52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0" name="Google Shape;3310;p52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1" name="Google Shape;3311;p52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2" name="Google Shape;3312;p52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3" name="Google Shape;3313;p52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4" name="Google Shape;3314;p52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5" name="Google Shape;3315;p52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6" name="Google Shape;3316;p52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7" name="Google Shape;3317;p52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8" name="Google Shape;3318;p52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9" name="Google Shape;3319;p52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0" name="Google Shape;3320;p52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1" name="Google Shape;3321;p52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2" name="Google Shape;3322;p52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3" name="Google Shape;3323;p52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4" name="Google Shape;3324;p52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5" name="Google Shape;3325;p52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6" name="Google Shape;3326;p52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7" name="Google Shape;3327;p52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8" name="Google Shape;3328;p52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9" name="Google Shape;3329;p52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0" name="Google Shape;3330;p52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1" name="Google Shape;3331;p52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2" name="Google Shape;3332;p52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3" name="Google Shape;3333;p52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4" name="Google Shape;3334;p52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5" name="Google Shape;3335;p52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6" name="Google Shape;3336;p52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7" name="Google Shape;3337;p52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8" name="Google Shape;3338;p52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9" name="Google Shape;3339;p52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0" name="Google Shape;3340;p52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1" name="Google Shape;3341;p52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2" name="Google Shape;3342;p52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3" name="Google Shape;3343;p52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4" name="Google Shape;3344;p52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5" name="Google Shape;3345;p52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6" name="Google Shape;3346;p52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7" name="Google Shape;3347;p52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8" name="Google Shape;3348;p52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9" name="Google Shape;3349;p52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0" name="Google Shape;3350;p52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1" name="Google Shape;3351;p52"/>
            <p:cNvSpPr/>
            <p:nvPr/>
          </p:nvSpPr>
          <p:spPr>
            <a:xfrm rot="10800000" flipH="1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2" name="Google Shape;3352;p52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3" name="Google Shape;3353;p52"/>
            <p:cNvSpPr/>
            <p:nvPr/>
          </p:nvSpPr>
          <p:spPr>
            <a:xfrm rot="10800000" flipH="1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4" name="Google Shape;3354;p52"/>
            <p:cNvSpPr/>
            <p:nvPr/>
          </p:nvSpPr>
          <p:spPr>
            <a:xfrm rot="10800000" flipH="1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5" name="Google Shape;3355;p52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6" name="Google Shape;3356;p52"/>
            <p:cNvSpPr/>
            <p:nvPr/>
          </p:nvSpPr>
          <p:spPr>
            <a:xfrm rot="10800000" flipH="1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7" name="Google Shape;3357;p52"/>
            <p:cNvSpPr/>
            <p:nvPr/>
          </p:nvSpPr>
          <p:spPr>
            <a:xfrm rot="10800000" flipH="1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8" name="Google Shape;3358;p52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9" name="Google Shape;3359;p52"/>
            <p:cNvSpPr/>
            <p:nvPr/>
          </p:nvSpPr>
          <p:spPr>
            <a:xfrm rot="10800000" flipH="1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0" name="Google Shape;3360;p52"/>
            <p:cNvSpPr/>
            <p:nvPr/>
          </p:nvSpPr>
          <p:spPr>
            <a:xfrm rot="10800000" flipH="1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1" name="Google Shape;3361;p52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2" name="Google Shape;3362;p52"/>
            <p:cNvSpPr/>
            <p:nvPr/>
          </p:nvSpPr>
          <p:spPr>
            <a:xfrm rot="10800000" flipH="1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3" name="Google Shape;3363;p52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4" name="Google Shape;3364;p52"/>
            <p:cNvSpPr/>
            <p:nvPr/>
          </p:nvSpPr>
          <p:spPr>
            <a:xfrm rot="10800000" flipH="1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5" name="Google Shape;3365;p52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6" name="Google Shape;3366;p52"/>
            <p:cNvSpPr/>
            <p:nvPr/>
          </p:nvSpPr>
          <p:spPr>
            <a:xfrm rot="10800000" flipH="1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7" name="Google Shape;3367;p52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8" name="Google Shape;3368;p52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9" name="Google Shape;3369;p52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70" name="Google Shape;3370;p52"/>
          <p:cNvSpPr/>
          <p:nvPr/>
        </p:nvSpPr>
        <p:spPr>
          <a:xfrm>
            <a:off x="1467293" y="1471843"/>
            <a:ext cx="848718" cy="1350963"/>
          </a:xfrm>
          <a:prstGeom prst="rect">
            <a:avLst/>
          </a:prstGeom>
          <a:noFill/>
          <a:ln w="571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1" name="Google Shape;3371;p52"/>
          <p:cNvSpPr txBox="1"/>
          <p:nvPr/>
        </p:nvSpPr>
        <p:spPr>
          <a:xfrm>
            <a:off x="858775" y="4338082"/>
            <a:ext cx="1507095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</a:t>
            </a:r>
            <a:r>
              <a:rPr lang="en-US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[2]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72" name="Google Shape;3372;p52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3373" name="Google Shape;3373;p52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374" name="Google Shape;3374;p52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75" name="Google Shape;3375;p52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0" name="Google Shape;3380;p5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3381" name="Google Shape;3381;p53"/>
          <p:cNvSpPr txBox="1">
            <a:spLocks noGrp="1"/>
          </p:cNvSpPr>
          <p:nvPr>
            <p:ph type="sldNum" idx="12"/>
          </p:nvPr>
        </p:nvSpPr>
        <p:spPr>
          <a:xfrm>
            <a:off x="8716475" y="4842025"/>
            <a:ext cx="2751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99</a:t>
            </a:fld>
            <a:endParaRPr/>
          </a:p>
        </p:txBody>
      </p:sp>
      <p:grpSp>
        <p:nvGrpSpPr>
          <p:cNvPr id="3382" name="Google Shape;3382;p53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3383" name="Google Shape;3383;p53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3384" name="Google Shape;3384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5" name="Google Shape;3385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6" name="Google Shape;3386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7" name="Google Shape;3387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8" name="Google Shape;3388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9" name="Google Shape;3389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0" name="Google Shape;3390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1" name="Google Shape;3391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2" name="Google Shape;3392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3" name="Google Shape;3393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394" name="Google Shape;3394;p53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3395" name="Google Shape;3395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6" name="Google Shape;3396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7" name="Google Shape;3397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8" name="Google Shape;3398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9" name="Google Shape;3399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0" name="Google Shape;3400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1" name="Google Shape;3401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2" name="Google Shape;3402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3" name="Google Shape;3403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4" name="Google Shape;3404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405" name="Google Shape;3405;p53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3406" name="Google Shape;3406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7" name="Google Shape;3407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8" name="Google Shape;3408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9" name="Google Shape;3409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0" name="Google Shape;3410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1" name="Google Shape;3411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2" name="Google Shape;3412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3" name="Google Shape;3413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4" name="Google Shape;3414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5" name="Google Shape;3415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416" name="Google Shape;3416;p53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3417" name="Google Shape;3417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8" name="Google Shape;3418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9" name="Google Shape;3419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0" name="Google Shape;3420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1" name="Google Shape;3421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2" name="Google Shape;3422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3" name="Google Shape;3423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4" name="Google Shape;3424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5" name="Google Shape;3425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6" name="Google Shape;3426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427" name="Google Shape;3427;p53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3428" name="Google Shape;3428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9" name="Google Shape;3429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0" name="Google Shape;3430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1" name="Google Shape;3431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2" name="Google Shape;3432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3" name="Google Shape;3433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4" name="Google Shape;3434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5" name="Google Shape;3435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6" name="Google Shape;3436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7" name="Google Shape;3437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438" name="Google Shape;3438;p53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9" name="Google Shape;3479;p53"/>
            <p:cNvSpPr/>
            <p:nvPr/>
          </p:nvSpPr>
          <p:spPr>
            <a:xfrm rot="10800000" flipH="1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0" name="Google Shape;3480;p53"/>
            <p:cNvSpPr/>
            <p:nvPr/>
          </p:nvSpPr>
          <p:spPr>
            <a:xfrm rot="10800000" flipH="1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5" name="Google Shape;3485;p53"/>
            <p:cNvSpPr/>
            <p:nvPr/>
          </p:nvSpPr>
          <p:spPr>
            <a:xfrm rot="10800000" flipH="1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0" name="Google Shape;3520;p53"/>
            <p:cNvSpPr/>
            <p:nvPr/>
          </p:nvSpPr>
          <p:spPr>
            <a:xfrm rot="10800000" flipH="1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2" name="Google Shape;3522;p53"/>
            <p:cNvSpPr/>
            <p:nvPr/>
          </p:nvSpPr>
          <p:spPr>
            <a:xfrm rot="10800000" flipH="1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4" name="Google Shape;3524;p53"/>
            <p:cNvSpPr/>
            <p:nvPr/>
          </p:nvSpPr>
          <p:spPr>
            <a:xfrm rot="10800000" flipH="1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5" name="Google Shape;3525;p53"/>
            <p:cNvSpPr/>
            <p:nvPr/>
          </p:nvSpPr>
          <p:spPr>
            <a:xfrm rot="10800000" flipH="1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6" name="Google Shape;3526;p53"/>
            <p:cNvSpPr/>
            <p:nvPr/>
          </p:nvSpPr>
          <p:spPr>
            <a:xfrm rot="10800000" flipH="1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8" name="Google Shape;3528;p53"/>
            <p:cNvSpPr/>
            <p:nvPr/>
          </p:nvSpPr>
          <p:spPr>
            <a:xfrm rot="10800000" flipH="1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9" name="Google Shape;3529;p53"/>
            <p:cNvSpPr/>
            <p:nvPr/>
          </p:nvSpPr>
          <p:spPr>
            <a:xfrm rot="10800000" flipH="1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1" name="Google Shape;3531;p53"/>
            <p:cNvSpPr/>
            <p:nvPr/>
          </p:nvSpPr>
          <p:spPr>
            <a:xfrm rot="10800000" flipH="1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2" name="Google Shape;3532;p53"/>
            <p:cNvSpPr/>
            <p:nvPr/>
          </p:nvSpPr>
          <p:spPr>
            <a:xfrm rot="10800000" flipH="1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3" name="Google Shape;3533;p53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4" name="Google Shape;3534;p53"/>
            <p:cNvSpPr/>
            <p:nvPr/>
          </p:nvSpPr>
          <p:spPr>
            <a:xfrm rot="10800000" flipH="1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5" name="Google Shape;3535;p53"/>
            <p:cNvSpPr/>
            <p:nvPr/>
          </p:nvSpPr>
          <p:spPr>
            <a:xfrm rot="10800000" flipH="1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7" name="Google Shape;3537;p53"/>
            <p:cNvSpPr/>
            <p:nvPr/>
          </p:nvSpPr>
          <p:spPr>
            <a:xfrm rot="10800000" flipH="1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9" name="Google Shape;3539;p53"/>
            <p:cNvSpPr/>
            <p:nvPr/>
          </p:nvSpPr>
          <p:spPr>
            <a:xfrm rot="10800000" flipH="1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1" name="Google Shape;3541;p53"/>
            <p:cNvSpPr/>
            <p:nvPr/>
          </p:nvSpPr>
          <p:spPr>
            <a:xfrm rot="10800000" flipH="1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3" name="Google Shape;3543;p53"/>
            <p:cNvSpPr/>
            <p:nvPr/>
          </p:nvSpPr>
          <p:spPr>
            <a:xfrm rot="10800000" flipH="1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5" name="Google Shape;3545;p53"/>
            <p:cNvSpPr/>
            <p:nvPr/>
          </p:nvSpPr>
          <p:spPr>
            <a:xfrm rot="10800000" flipH="1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7" name="Google Shape;3547;p53"/>
            <p:cNvSpPr/>
            <p:nvPr/>
          </p:nvSpPr>
          <p:spPr>
            <a:xfrm rot="10800000" flipH="1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9" name="Google Shape;3549;p53"/>
            <p:cNvSpPr/>
            <p:nvPr/>
          </p:nvSpPr>
          <p:spPr>
            <a:xfrm rot="10800000" flipH="1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5" name="Google Shape;3585;p53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6" name="Google Shape;3586;p53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8" name="Google Shape;3588;p53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9" name="Google Shape;3589;p53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1" name="Google Shape;3591;p53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2" name="Google Shape;3592;p53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4" name="Google Shape;3594;p53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5" name="Google Shape;3595;p53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7" name="Google Shape;3597;p53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8" name="Google Shape;3598;p53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0" name="Google Shape;3600;p53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1" name="Google Shape;3601;p53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2" name="Google Shape;3602;p53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4" name="Google Shape;3604;p53"/>
            <p:cNvSpPr/>
            <p:nvPr/>
          </p:nvSpPr>
          <p:spPr>
            <a:xfrm rot="10800000" flipH="1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5" name="Google Shape;3605;p53"/>
            <p:cNvSpPr/>
            <p:nvPr/>
          </p:nvSpPr>
          <p:spPr>
            <a:xfrm rot="10800000" flipH="1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6" name="Google Shape;3606;p53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7" name="Google Shape;3607;p53"/>
            <p:cNvSpPr/>
            <p:nvPr/>
          </p:nvSpPr>
          <p:spPr>
            <a:xfrm rot="10800000" flipH="1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8" name="Google Shape;3608;p53"/>
            <p:cNvSpPr/>
            <p:nvPr/>
          </p:nvSpPr>
          <p:spPr>
            <a:xfrm rot="10800000" flipH="1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9" name="Google Shape;3609;p53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0" name="Google Shape;3610;p53"/>
            <p:cNvSpPr/>
            <p:nvPr/>
          </p:nvSpPr>
          <p:spPr>
            <a:xfrm rot="10800000" flipH="1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1" name="Google Shape;3611;p53"/>
            <p:cNvSpPr/>
            <p:nvPr/>
          </p:nvSpPr>
          <p:spPr>
            <a:xfrm rot="10800000" flipH="1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3" name="Google Shape;3613;p53"/>
            <p:cNvSpPr/>
            <p:nvPr/>
          </p:nvSpPr>
          <p:spPr>
            <a:xfrm rot="10800000" flipH="1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4" name="Google Shape;3614;p53"/>
            <p:cNvSpPr/>
            <p:nvPr/>
          </p:nvSpPr>
          <p:spPr>
            <a:xfrm rot="10800000" flipH="1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5" name="Google Shape;3615;p53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6" name="Google Shape;3616;p53"/>
            <p:cNvSpPr/>
            <p:nvPr/>
          </p:nvSpPr>
          <p:spPr>
            <a:xfrm rot="10800000" flipH="1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8" name="Google Shape;3618;p53"/>
            <p:cNvSpPr/>
            <p:nvPr/>
          </p:nvSpPr>
          <p:spPr>
            <a:xfrm rot="10800000" flipH="1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0" name="Google Shape;3620;p53"/>
            <p:cNvSpPr/>
            <p:nvPr/>
          </p:nvSpPr>
          <p:spPr>
            <a:xfrm rot="10800000" flipH="1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2" name="Google Shape;3622;p53"/>
            <p:cNvSpPr/>
            <p:nvPr/>
          </p:nvSpPr>
          <p:spPr>
            <a:xfrm rot="10800000" flipH="1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4" name="Google Shape;3624;p53"/>
            <p:cNvSpPr/>
            <p:nvPr/>
          </p:nvSpPr>
          <p:spPr>
            <a:xfrm rot="10800000" flipH="1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6" name="Google Shape;3626;p53"/>
            <p:cNvSpPr/>
            <p:nvPr/>
          </p:nvSpPr>
          <p:spPr>
            <a:xfrm rot="10800000" flipH="1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7" name="Google Shape;3627;p53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8" name="Google Shape;3628;p53"/>
            <p:cNvSpPr/>
            <p:nvPr/>
          </p:nvSpPr>
          <p:spPr>
            <a:xfrm rot="10800000" flipH="1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9" name="Google Shape;3629;p53"/>
            <p:cNvSpPr/>
            <p:nvPr/>
          </p:nvSpPr>
          <p:spPr>
            <a:xfrm rot="10800000" flipH="1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0" name="Google Shape;3630;p53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1" name="Google Shape;3631;p53"/>
            <p:cNvSpPr/>
            <p:nvPr/>
          </p:nvSpPr>
          <p:spPr>
            <a:xfrm rot="10800000" flipH="1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2" name="Google Shape;3632;p53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3" name="Google Shape;3633;p53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4" name="Google Shape;3634;p53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5" name="Google Shape;3635;p53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6" name="Google Shape;3636;p53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7" name="Google Shape;3637;p53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8" name="Google Shape;3638;p53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9" name="Google Shape;3639;p53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0" name="Google Shape;3640;p53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1" name="Google Shape;3641;p53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2" name="Google Shape;3642;p53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3" name="Google Shape;3643;p53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4" name="Google Shape;3644;p53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5" name="Google Shape;3645;p53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6" name="Google Shape;3646;p53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7" name="Google Shape;3647;p53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8" name="Google Shape;3648;p53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9" name="Google Shape;3649;p53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0" name="Google Shape;3650;p53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1" name="Google Shape;3651;p53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2" name="Google Shape;3652;p53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3" name="Google Shape;3653;p53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4" name="Google Shape;3654;p53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5" name="Google Shape;3655;p53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6" name="Google Shape;3656;p53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7" name="Google Shape;3657;p53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658" name="Google Shape;3658;p53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3659" name="Google Shape;3659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0" name="Google Shape;3660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1" name="Google Shape;3661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2" name="Google Shape;3662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3" name="Google Shape;3663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4" name="Google Shape;3664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8" name="Google Shape;3668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69" name="Google Shape;3669;p53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3670" name="Google Shape;3670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1" name="Google Shape;3671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2" name="Google Shape;3672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3" name="Google Shape;3673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4" name="Google Shape;3674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5" name="Google Shape;3675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6" name="Google Shape;3676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7" name="Google Shape;3677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8" name="Google Shape;3678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9" name="Google Shape;3679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80" name="Google Shape;3680;p53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3681" name="Google Shape;3681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2" name="Google Shape;3682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3" name="Google Shape;3683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4" name="Google Shape;3684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5" name="Google Shape;3685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6" name="Google Shape;3686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7" name="Google Shape;3687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8" name="Google Shape;3688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9" name="Google Shape;3689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0" name="Google Shape;3690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91" name="Google Shape;3691;p53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3692" name="Google Shape;3692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3" name="Google Shape;3693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4" name="Google Shape;3694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5" name="Google Shape;3695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6" name="Google Shape;3696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7" name="Google Shape;3697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8" name="Google Shape;3698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9" name="Google Shape;3699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0" name="Google Shape;3700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1" name="Google Shape;3701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702" name="Google Shape;3702;p53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3703" name="Google Shape;3703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4" name="Google Shape;3704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5" name="Google Shape;3705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6" name="Google Shape;3706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7" name="Google Shape;3707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8" name="Google Shape;3708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9" name="Google Shape;3709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10" name="Google Shape;3710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11" name="Google Shape;3711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12" name="Google Shape;3712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713" name="Google Shape;3713;p53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4" name="Google Shape;3754;p53"/>
            <p:cNvSpPr/>
            <p:nvPr/>
          </p:nvSpPr>
          <p:spPr>
            <a:xfrm rot="10800000" flipH="1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5" name="Google Shape;3755;p53"/>
            <p:cNvSpPr/>
            <p:nvPr/>
          </p:nvSpPr>
          <p:spPr>
            <a:xfrm rot="10800000" flipH="1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0" name="Google Shape;3760;p53"/>
            <p:cNvSpPr/>
            <p:nvPr/>
          </p:nvSpPr>
          <p:spPr>
            <a:xfrm rot="10800000" flipH="1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6" name="Google Shape;3786;p53"/>
            <p:cNvSpPr/>
            <p:nvPr/>
          </p:nvSpPr>
          <p:spPr>
            <a:xfrm rot="10800000" flipH="1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7" name="Google Shape;3787;p53"/>
            <p:cNvSpPr/>
            <p:nvPr/>
          </p:nvSpPr>
          <p:spPr>
            <a:xfrm rot="10800000" flipH="1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9" name="Google Shape;3789;p53"/>
            <p:cNvSpPr/>
            <p:nvPr/>
          </p:nvSpPr>
          <p:spPr>
            <a:xfrm rot="10800000" flipH="1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0" name="Google Shape;3790;p53"/>
            <p:cNvSpPr/>
            <p:nvPr/>
          </p:nvSpPr>
          <p:spPr>
            <a:xfrm rot="10800000" flipH="1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2" name="Google Shape;3792;p53"/>
            <p:cNvSpPr/>
            <p:nvPr/>
          </p:nvSpPr>
          <p:spPr>
            <a:xfrm rot="10800000" flipH="1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3" name="Google Shape;3793;p53"/>
            <p:cNvSpPr/>
            <p:nvPr/>
          </p:nvSpPr>
          <p:spPr>
            <a:xfrm rot="10800000" flipH="1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5" name="Google Shape;3795;p53"/>
            <p:cNvSpPr/>
            <p:nvPr/>
          </p:nvSpPr>
          <p:spPr>
            <a:xfrm rot="10800000" flipH="1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6" name="Google Shape;3796;p53"/>
            <p:cNvSpPr/>
            <p:nvPr/>
          </p:nvSpPr>
          <p:spPr>
            <a:xfrm rot="10800000" flipH="1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8" name="Google Shape;3798;p53"/>
            <p:cNvSpPr/>
            <p:nvPr/>
          </p:nvSpPr>
          <p:spPr>
            <a:xfrm rot="10800000" flipH="1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0" name="Google Shape;3800;p53"/>
            <p:cNvSpPr/>
            <p:nvPr/>
          </p:nvSpPr>
          <p:spPr>
            <a:xfrm rot="10800000" flipH="1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2" name="Google Shape;3802;p53"/>
            <p:cNvSpPr/>
            <p:nvPr/>
          </p:nvSpPr>
          <p:spPr>
            <a:xfrm rot="10800000" flipH="1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4" name="Google Shape;3804;p53"/>
            <p:cNvSpPr/>
            <p:nvPr/>
          </p:nvSpPr>
          <p:spPr>
            <a:xfrm rot="10800000" flipH="1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6" name="Google Shape;3806;p53"/>
            <p:cNvSpPr/>
            <p:nvPr/>
          </p:nvSpPr>
          <p:spPr>
            <a:xfrm rot="10800000" flipH="1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8" name="Google Shape;3808;p53"/>
            <p:cNvSpPr/>
            <p:nvPr/>
          </p:nvSpPr>
          <p:spPr>
            <a:xfrm rot="10800000" flipH="1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0" name="Google Shape;3810;p53"/>
            <p:cNvSpPr/>
            <p:nvPr/>
          </p:nvSpPr>
          <p:spPr>
            <a:xfrm rot="10800000" flipH="1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9" name="Google Shape;3849;p53"/>
            <p:cNvSpPr/>
            <p:nvPr/>
          </p:nvSpPr>
          <p:spPr>
            <a:xfrm rot="10800000" flipH="1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0" name="Google Shape;3850;p53"/>
            <p:cNvSpPr/>
            <p:nvPr/>
          </p:nvSpPr>
          <p:spPr>
            <a:xfrm rot="10800000" flipH="1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2" name="Google Shape;3852;p53"/>
            <p:cNvSpPr/>
            <p:nvPr/>
          </p:nvSpPr>
          <p:spPr>
            <a:xfrm rot="10800000" flipH="1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3" name="Google Shape;3853;p53"/>
            <p:cNvSpPr/>
            <p:nvPr/>
          </p:nvSpPr>
          <p:spPr>
            <a:xfrm rot="10800000" flipH="1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5" name="Google Shape;3855;p53"/>
            <p:cNvSpPr/>
            <p:nvPr/>
          </p:nvSpPr>
          <p:spPr>
            <a:xfrm rot="10800000" flipH="1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6" name="Google Shape;3856;p53"/>
            <p:cNvSpPr/>
            <p:nvPr/>
          </p:nvSpPr>
          <p:spPr>
            <a:xfrm rot="10800000" flipH="1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8" name="Google Shape;3858;p53"/>
            <p:cNvSpPr/>
            <p:nvPr/>
          </p:nvSpPr>
          <p:spPr>
            <a:xfrm rot="10800000" flipH="1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9" name="Google Shape;3859;p53"/>
            <p:cNvSpPr/>
            <p:nvPr/>
          </p:nvSpPr>
          <p:spPr>
            <a:xfrm rot="10800000" flipH="1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1" name="Google Shape;3861;p53"/>
            <p:cNvSpPr/>
            <p:nvPr/>
          </p:nvSpPr>
          <p:spPr>
            <a:xfrm rot="10800000" flipH="1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3" name="Google Shape;3863;p53"/>
            <p:cNvSpPr/>
            <p:nvPr/>
          </p:nvSpPr>
          <p:spPr>
            <a:xfrm rot="10800000" flipH="1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5" name="Google Shape;3865;p53"/>
            <p:cNvSpPr/>
            <p:nvPr/>
          </p:nvSpPr>
          <p:spPr>
            <a:xfrm rot="10800000" flipH="1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7" name="Google Shape;3867;p53"/>
            <p:cNvSpPr/>
            <p:nvPr/>
          </p:nvSpPr>
          <p:spPr>
            <a:xfrm rot="10800000" flipH="1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9" name="Google Shape;3869;p53"/>
            <p:cNvSpPr/>
            <p:nvPr/>
          </p:nvSpPr>
          <p:spPr>
            <a:xfrm rot="10800000" flipH="1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1" name="Google Shape;3871;p53"/>
            <p:cNvSpPr/>
            <p:nvPr/>
          </p:nvSpPr>
          <p:spPr>
            <a:xfrm rot="10800000" flipH="1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3" name="Google Shape;3873;p53"/>
            <p:cNvSpPr/>
            <p:nvPr/>
          </p:nvSpPr>
          <p:spPr>
            <a:xfrm rot="10800000" flipH="1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4" name="Google Shape;3874;p53"/>
            <p:cNvSpPr/>
            <p:nvPr/>
          </p:nvSpPr>
          <p:spPr>
            <a:xfrm rot="10800000" flipH="1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6" name="Google Shape;3876;p53"/>
            <p:cNvSpPr/>
            <p:nvPr/>
          </p:nvSpPr>
          <p:spPr>
            <a:xfrm rot="10800000" flipH="1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83" name="Google Shape;3883;p53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3884" name="Google Shape;3884;p53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3885" name="Google Shape;3885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6" name="Google Shape;3886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7" name="Google Shape;3887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8" name="Google Shape;3888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9" name="Google Shape;3889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0" name="Google Shape;3890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1" name="Google Shape;3891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2" name="Google Shape;3892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3" name="Google Shape;3893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4" name="Google Shape;3894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895" name="Google Shape;3895;p53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3896" name="Google Shape;3896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7" name="Google Shape;3897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8" name="Google Shape;3898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9" name="Google Shape;3899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0" name="Google Shape;3900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1" name="Google Shape;3901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2" name="Google Shape;3902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3" name="Google Shape;3903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4" name="Google Shape;3904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5" name="Google Shape;3905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906" name="Google Shape;3906;p53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3907" name="Google Shape;3907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8" name="Google Shape;3908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9" name="Google Shape;3909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0" name="Google Shape;3910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1" name="Google Shape;3911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2" name="Google Shape;3912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3" name="Google Shape;3913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4" name="Google Shape;3914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5" name="Google Shape;3915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6" name="Google Shape;3916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917" name="Google Shape;3917;p53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3918" name="Google Shape;3918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9" name="Google Shape;3919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0" name="Google Shape;3920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1" name="Google Shape;3921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2" name="Google Shape;3922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3" name="Google Shape;3923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4" name="Google Shape;3924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5" name="Google Shape;3925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6" name="Google Shape;3926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7" name="Google Shape;3927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928" name="Google Shape;3928;p53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3929" name="Google Shape;3929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0" name="Google Shape;3930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1" name="Google Shape;3931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2" name="Google Shape;3932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3" name="Google Shape;3933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4" name="Google Shape;3934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5" name="Google Shape;3935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6" name="Google Shape;3936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7" name="Google Shape;3937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8" name="Google Shape;3938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939" name="Google Shape;3939;p53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4" name="Google Shape;3954;p53"/>
            <p:cNvSpPr/>
            <p:nvPr/>
          </p:nvSpPr>
          <p:spPr>
            <a:xfrm rot="10800000" flipH="1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5" name="Google Shape;3955;p53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8" name="Google Shape;3958;p53"/>
            <p:cNvSpPr/>
            <p:nvPr/>
          </p:nvSpPr>
          <p:spPr>
            <a:xfrm rot="10800000" flipH="1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59" name="Google Shape;3959;p53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3960" name="Google Shape;3960;p53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0" name="Google Shape;4010;p53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1" name="Google Shape;4011;p53"/>
            <p:cNvSpPr/>
            <p:nvPr/>
          </p:nvSpPr>
          <p:spPr>
            <a:xfrm rot="10800000" flipH="1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3" name="Google Shape;4013;p53"/>
            <p:cNvSpPr/>
            <p:nvPr/>
          </p:nvSpPr>
          <p:spPr>
            <a:xfrm rot="10800000" flipH="1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4" name="Google Shape;4014;p53"/>
            <p:cNvSpPr/>
            <p:nvPr/>
          </p:nvSpPr>
          <p:spPr>
            <a:xfrm rot="10800000" flipH="1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6" name="Google Shape;4016;p53"/>
            <p:cNvSpPr/>
            <p:nvPr/>
          </p:nvSpPr>
          <p:spPr>
            <a:xfrm rot="10800000" flipH="1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7" name="Google Shape;4017;p53"/>
            <p:cNvSpPr/>
            <p:nvPr/>
          </p:nvSpPr>
          <p:spPr>
            <a:xfrm rot="10800000" flipH="1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9" name="Google Shape;4019;p53"/>
            <p:cNvSpPr/>
            <p:nvPr/>
          </p:nvSpPr>
          <p:spPr>
            <a:xfrm rot="10800000" flipH="1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0" name="Google Shape;4020;p53"/>
            <p:cNvSpPr/>
            <p:nvPr/>
          </p:nvSpPr>
          <p:spPr>
            <a:xfrm rot="10800000" flipH="1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2" name="Google Shape;4022;p53"/>
            <p:cNvSpPr/>
            <p:nvPr/>
          </p:nvSpPr>
          <p:spPr>
            <a:xfrm rot="10800000" flipH="1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4" name="Google Shape;4024;p53"/>
            <p:cNvSpPr/>
            <p:nvPr/>
          </p:nvSpPr>
          <p:spPr>
            <a:xfrm rot="10800000" flipH="1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6" name="Google Shape;4026;p53"/>
            <p:cNvSpPr/>
            <p:nvPr/>
          </p:nvSpPr>
          <p:spPr>
            <a:xfrm rot="10800000" flipH="1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7" name="Google Shape;4027;p53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30" name="Google Shape;4030;p53"/>
          <p:cNvGrpSpPr/>
          <p:nvPr/>
        </p:nvGrpSpPr>
        <p:grpSpPr>
          <a:xfrm>
            <a:off x="3003892" y="3122727"/>
            <a:ext cx="814568" cy="1176340"/>
            <a:chOff x="-1" y="-1"/>
            <a:chExt cx="814567" cy="1176339"/>
          </a:xfrm>
        </p:grpSpPr>
        <p:sp>
          <p:nvSpPr>
            <p:cNvPr id="4031" name="Google Shape;4031;p53"/>
            <p:cNvSpPr/>
            <p:nvPr/>
          </p:nvSpPr>
          <p:spPr>
            <a:xfrm>
              <a:off x="121768" y="60845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121768" y="85183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121768" y="97352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121768" y="73014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121768" y="24338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121768" y="36507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121768" y="48676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121768" y="-1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121768" y="12169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3" name="Google Shape;4043;p53"/>
            <p:cNvSpPr/>
            <p:nvPr/>
          </p:nvSpPr>
          <p:spPr>
            <a:xfrm rot="10800000" flipH="1">
              <a:off x="243539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5" name="Google Shape;4045;p53"/>
            <p:cNvSpPr/>
            <p:nvPr/>
          </p:nvSpPr>
          <p:spPr>
            <a:xfrm rot="10800000" flipH="1">
              <a:off x="243539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7" name="Google Shape;4047;p53"/>
            <p:cNvSpPr/>
            <p:nvPr/>
          </p:nvSpPr>
          <p:spPr>
            <a:xfrm rot="10800000" flipH="1">
              <a:off x="243539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8" name="Google Shape;4048;p53"/>
            <p:cNvSpPr/>
            <p:nvPr/>
          </p:nvSpPr>
          <p:spPr>
            <a:xfrm rot="10800000" flipH="1">
              <a:off x="-1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0" name="Google Shape;4050;p53"/>
            <p:cNvSpPr/>
            <p:nvPr/>
          </p:nvSpPr>
          <p:spPr>
            <a:xfrm rot="10800000" flipH="1">
              <a:off x="-1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2" name="Google Shape;4052;p53"/>
            <p:cNvSpPr/>
            <p:nvPr/>
          </p:nvSpPr>
          <p:spPr>
            <a:xfrm rot="10800000" flipH="1">
              <a:off x="-1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121768" y="109521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489845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368076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368076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611615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61161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48984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611615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611615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48984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489845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368076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368076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368076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368076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611615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611615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48984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48984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489845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48984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489845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489845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368076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368076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368076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368076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61161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611615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611615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61161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733385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733385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733385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73338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73338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733385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733385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733385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733385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733385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01" name="Google Shape;4101;p53"/>
          <p:cNvSpPr/>
          <p:nvPr/>
        </p:nvSpPr>
        <p:spPr>
          <a:xfrm>
            <a:off x="2334259" y="1451707"/>
            <a:ext cx="848718" cy="1350964"/>
          </a:xfrm>
          <a:prstGeom prst="rect">
            <a:avLst/>
          </a:prstGeom>
          <a:noFill/>
          <a:ln w="571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2" name="Google Shape;4102;p53"/>
          <p:cNvSpPr txBox="1"/>
          <p:nvPr/>
        </p:nvSpPr>
        <p:spPr>
          <a:xfrm>
            <a:off x="858776" y="4338082"/>
            <a:ext cx="2791542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[2]                      </a:t>
            </a:r>
            <a:r>
              <a:rPr lang="en-US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[3]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03" name="Google Shape;4103;p53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4104" name="Google Shape;4104;p53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105" name="Google Shape;4105;p53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06" name="Google Shape;4106;p53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1_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nfluxDays Template">
  <a:themeElements>
    <a:clrScheme name="InfluxDays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9FF"/>
      </a:accent1>
      <a:accent2>
        <a:srgbClr val="F95F53"/>
      </a:accent2>
      <a:accent3>
        <a:srgbClr val="A5ACB5"/>
      </a:accent3>
      <a:accent4>
        <a:srgbClr val="8050EA"/>
      </a:accent4>
      <a:accent5>
        <a:srgbClr val="3E90EF"/>
      </a:accent5>
      <a:accent6>
        <a:srgbClr val="4FD8A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6052</Words>
  <Application>Microsoft Macintosh PowerPoint</Application>
  <PresentationFormat>Presentazione su schermo (16:9)</PresentationFormat>
  <Paragraphs>2312</Paragraphs>
  <Slides>124</Slides>
  <Notes>124</Notes>
  <HiddenSlides>4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124</vt:i4>
      </vt:variant>
    </vt:vector>
  </HeadingPairs>
  <TitlesOfParts>
    <vt:vector size="132" baseType="lpstr">
      <vt:lpstr>Arial</vt:lpstr>
      <vt:lpstr>Helvetica Neue Light</vt:lpstr>
      <vt:lpstr>Helvetica Neue</vt:lpstr>
      <vt:lpstr>Rubik Light</vt:lpstr>
      <vt:lpstr>Courier</vt:lpstr>
      <vt:lpstr>Calibri</vt:lpstr>
      <vt:lpstr>Rubik</vt:lpstr>
      <vt:lpstr>1_Office Theme</vt:lpstr>
      <vt:lpstr>Basic Data Analysis</vt:lpstr>
      <vt:lpstr>Introduction</vt:lpstr>
      <vt:lpstr>Data Lifecycle</vt:lpstr>
      <vt:lpstr>Data Lifecycle</vt:lpstr>
      <vt:lpstr>Data Lifecycle</vt:lpstr>
      <vt:lpstr>Presentazione standard di PowerPoint</vt:lpstr>
      <vt:lpstr>Why Flux?</vt:lpstr>
      <vt:lpstr>What Is Flux?</vt:lpstr>
      <vt:lpstr>What Is Flux?</vt:lpstr>
      <vt:lpstr>Flux is Open</vt:lpstr>
      <vt:lpstr>What is Flux? (cont.)</vt:lpstr>
      <vt:lpstr>Exploring Flux Basics</vt:lpstr>
      <vt:lpstr>Basic Flux Language Elements</vt:lpstr>
      <vt:lpstr>Basic Flux Language Elements</vt:lpstr>
      <vt:lpstr>Basic Flux Language Elements</vt:lpstr>
      <vt:lpstr>Basic Flux Language Elements</vt:lpstr>
      <vt:lpstr>Basic Flux Language Elements</vt:lpstr>
      <vt:lpstr>Basic Flux Language Elements</vt:lpstr>
      <vt:lpstr>Basic Flux Language Elements</vt:lpstr>
      <vt:lpstr>Basic Flux Language Elements</vt:lpstr>
      <vt:lpstr>Basic Flux Language Elements</vt:lpstr>
      <vt:lpstr>Basic Flux Language Elements</vt:lpstr>
      <vt:lpstr>Flux Data Model</vt:lpstr>
      <vt:lpstr>From bucket to tables</vt:lpstr>
      <vt:lpstr>From bucket to tables</vt:lpstr>
      <vt:lpstr>From bucket to tables</vt:lpstr>
      <vt:lpstr>From bucket to tables</vt:lpstr>
      <vt:lpstr>From bucket to tables</vt:lpstr>
      <vt:lpstr>Query Process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Let’s do some live coding</vt:lpstr>
      <vt:lpstr>The Life of a Flux Query</vt:lpstr>
      <vt:lpstr>The Life of a Flux Query</vt:lpstr>
      <vt:lpstr>The Life of a Flux Query</vt:lpstr>
      <vt:lpstr>The Life of a Flux Query</vt:lpstr>
      <vt:lpstr>The Life of a Flux Query</vt:lpstr>
      <vt:lpstr>The Life of a Flux Query</vt:lpstr>
      <vt:lpstr>The Life of a Flux Query</vt:lpstr>
      <vt:lpstr>The Life of a Flux Query</vt:lpstr>
      <vt:lpstr>The Life of a Flux Query</vt:lpstr>
      <vt:lpstr>The Life of a Flux Query</vt:lpstr>
      <vt:lpstr>The Life of a Flux Query</vt:lpstr>
      <vt:lpstr>Quiz</vt:lpstr>
      <vt:lpstr>Quiz</vt:lpstr>
      <vt:lpstr>Quiz</vt:lpstr>
      <vt:lpstr>Quiz</vt:lpstr>
      <vt:lpstr>Quiz answer</vt:lpstr>
      <vt:lpstr>Exploring flux Windowing</vt:lpstr>
      <vt:lpstr>Key concepts</vt:lpstr>
      <vt:lpstr>Windows</vt:lpstr>
      <vt:lpstr>Windows</vt:lpstr>
      <vt:lpstr>Windows</vt:lpstr>
      <vt:lpstr>Let’s get dirty!</vt:lpstr>
      <vt:lpstr>Continuous Linear Pizza Oven</vt:lpstr>
      <vt:lpstr>Task</vt:lpstr>
      <vt:lpstr>Let’s do some live coding</vt:lpstr>
      <vt:lpstr>Let’s get dirty!</vt:lpstr>
      <vt:lpstr>Continuous Linear Pizza Oven</vt:lpstr>
      <vt:lpstr>Task</vt:lpstr>
      <vt:lpstr>Let’s do some live coding</vt:lpstr>
      <vt:lpstr>Let’s get dirty!</vt:lpstr>
      <vt:lpstr>Continuous Linear Pizza Oven</vt:lpstr>
      <vt:lpstr>Task</vt:lpstr>
      <vt:lpstr>Let’s do some live coding</vt:lpstr>
      <vt:lpstr>Exploring flux Shaping and Processing</vt:lpstr>
      <vt:lpstr>All Flux Language Elements</vt:lpstr>
      <vt:lpstr>All Flux Language Elements</vt:lpstr>
      <vt:lpstr>All Flux Language Elements</vt:lpstr>
      <vt:lpstr>Presentazione standard di PowerPoint</vt:lpstr>
      <vt:lpstr>Exploring flux Shaping with group  Processing with aggregators and selectors 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Example of aggregator</vt:lpstr>
      <vt:lpstr>Example of aggregator</vt:lpstr>
      <vt:lpstr>Example of aggregator</vt:lpstr>
      <vt:lpstr>Example of aggregator</vt:lpstr>
      <vt:lpstr>Example of aggregator</vt:lpstr>
      <vt:lpstr>Example of selector</vt:lpstr>
      <vt:lpstr>Example of selector</vt:lpstr>
      <vt:lpstr>Example of selector</vt:lpstr>
      <vt:lpstr>Let’s get dirty!</vt:lpstr>
      <vt:lpstr>Continuous Linear Pizza Oven</vt:lpstr>
      <vt:lpstr>Task</vt:lpstr>
      <vt:lpstr>Let’s do some live coding</vt:lpstr>
      <vt:lpstr>Exploring flux Advanced Windowing</vt:lpstr>
      <vt:lpstr>Recall</vt:lpstr>
      <vt:lpstr>Windows</vt:lpstr>
      <vt:lpstr>Example of tumbling window</vt:lpstr>
      <vt:lpstr>Example of tumbling window</vt:lpstr>
      <vt:lpstr>Tumbling?</vt:lpstr>
      <vt:lpstr>Tumbling windows</vt:lpstr>
      <vt:lpstr>Tumbling windows</vt:lpstr>
      <vt:lpstr>Tumbling windows</vt:lpstr>
      <vt:lpstr>Tumbling windows</vt:lpstr>
      <vt:lpstr>Tumbling windows</vt:lpstr>
      <vt:lpstr>Tumbling windows</vt:lpstr>
      <vt:lpstr>Tumbling windows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Typical use case: downsampling data</vt:lpstr>
      <vt:lpstr>Typical use case: downsampling data (cont.)</vt:lpstr>
      <vt:lpstr>Let’s get dirty!</vt:lpstr>
      <vt:lpstr>Continuous Linear Pizza Oven</vt:lpstr>
      <vt:lpstr>Task</vt:lpstr>
      <vt:lpstr>Let’s do some live coding</vt:lpstr>
      <vt:lpstr>Quiz</vt:lpstr>
      <vt:lpstr>Quiz</vt:lpstr>
      <vt:lpstr>Quiz</vt:lpstr>
      <vt:lpstr>Quiz</vt:lpstr>
      <vt:lpstr>Quiz</vt:lpstr>
      <vt:lpstr>Quiz</vt:lpstr>
      <vt:lpstr>Quiz</vt:lpstr>
      <vt:lpstr>Quiz</vt:lpstr>
      <vt:lpstr>Basic Data Analysis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Data Analysis</dc:title>
  <cp:lastModifiedBy>Alessio Bernardo</cp:lastModifiedBy>
  <cp:revision>9</cp:revision>
  <dcterms:modified xsi:type="dcterms:W3CDTF">2021-09-14T07:48:28Z</dcterms:modified>
</cp:coreProperties>
</file>